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hNDcMmBbTYkFEq6D/T6lRR/OkYv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slide" Target="slides/slide18.xml"/><Relationship Id="rId10" Type="http://schemas.openxmlformats.org/officeDocument/2006/relationships/slide" Target="slides/slide6.xml"/><Relationship Id="rId21" Type="http://schemas.openxmlformats.org/officeDocument/2006/relationships/slide" Target="slides/slide17.xml"/><Relationship Id="rId13" Type="http://schemas.openxmlformats.org/officeDocument/2006/relationships/slide" Target="slides/slide9.xml"/><Relationship Id="rId12" Type="http://schemas.openxmlformats.org/officeDocument/2006/relationships/slide" Target="slides/slide8.xml"/><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png>
</file>

<file path=ppt/media/image21.png>
</file>

<file path=ppt/media/image22.png>
</file>

<file path=ppt/media/image23.png>
</file>

<file path=ppt/media/image24.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bs-Latn-BA"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2" name="Google Shape;41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8" name="Google Shape;41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4" name="Google Shape;42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2" name="Google Shape;432;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0" name="Google Shape;440;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9" name="Google Shape;449;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6" name="Google Shape;45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2" name="Google Shape;462;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9" name="Google Shape;46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9" name="Google Shape;26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4" name="Google Shape;33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0" name="Google Shape;34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6" name="Google Shape;34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9" name="Google Shape;37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6" name="Google Shape;38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7" name="Google Shape;39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3" name="Google Shape;40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56" name="Shape 56"/>
        <p:cNvGrpSpPr/>
        <p:nvPr/>
      </p:nvGrpSpPr>
      <p:grpSpPr>
        <a:xfrm>
          <a:off x="0" y="0"/>
          <a:ext cx="0" cy="0"/>
          <a:chOff x="0" y="0"/>
          <a:chExt cx="0" cy="0"/>
        </a:xfrm>
      </p:grpSpPr>
      <p:pic>
        <p:nvPicPr>
          <p:cNvPr descr="\\DROBO-FS\QuickDrops\JB\PPTX NG\Droplets\LightingOverlay.png" id="57" name="Google Shape;57;p20"/>
          <p:cNvPicPr preferRelativeResize="0"/>
          <p:nvPr/>
        </p:nvPicPr>
        <p:blipFill rotWithShape="1">
          <a:blip r:embed="rId2">
            <a:alphaModFix amt="30000"/>
          </a:blip>
          <a:srcRect b="0" l="0" r="0" t="0"/>
          <a:stretch/>
        </p:blipFill>
        <p:spPr>
          <a:xfrm>
            <a:off x="0" y="-1"/>
            <a:ext cx="12192003" cy="6858001"/>
          </a:xfrm>
          <a:prstGeom prst="rect">
            <a:avLst/>
          </a:prstGeom>
          <a:noFill/>
          <a:ln>
            <a:noFill/>
          </a:ln>
        </p:spPr>
      </p:pic>
      <p:grpSp>
        <p:nvGrpSpPr>
          <p:cNvPr id="58" name="Google Shape;58;p20"/>
          <p:cNvGrpSpPr/>
          <p:nvPr/>
        </p:nvGrpSpPr>
        <p:grpSpPr>
          <a:xfrm>
            <a:off x="0" y="0"/>
            <a:ext cx="2305051" cy="6858001"/>
            <a:chOff x="0" y="0"/>
            <a:chExt cx="2305051" cy="6858001"/>
          </a:xfrm>
        </p:grpSpPr>
        <p:sp>
          <p:nvSpPr>
            <p:cNvPr id="59" name="Google Shape;59;p20"/>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0"/>
            <p:cNvSpPr/>
            <p:nvPr/>
          </p:nvSpPr>
          <p:spPr>
            <a:xfrm>
              <a:off x="1128713"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0"/>
            <p:cNvSpPr/>
            <p:nvPr/>
          </p:nvSpPr>
          <p:spPr>
            <a:xfrm>
              <a:off x="1123950"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0"/>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0"/>
            <p:cNvSpPr/>
            <p:nvPr/>
          </p:nvSpPr>
          <p:spPr>
            <a:xfrm>
              <a:off x="333375"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0"/>
            <p:cNvSpPr/>
            <p:nvPr/>
          </p:nvSpPr>
          <p:spPr>
            <a:xfrm>
              <a:off x="190500" y="9525"/>
              <a:ext cx="152400" cy="908050"/>
            </a:xfrm>
            <a:custGeom>
              <a:rect b="b" l="l" r="r" t="t"/>
              <a:pathLst>
                <a:path extrusionOk="0" h="572" w="96">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5" name="Google Shape;65;p20"/>
            <p:cNvSpPr/>
            <p:nvPr/>
          </p:nvSpPr>
          <p:spPr>
            <a:xfrm>
              <a:off x="1290638" y="14288"/>
              <a:ext cx="376238" cy="1801813"/>
            </a:xfrm>
            <a:custGeom>
              <a:rect b="b" l="l" r="r" t="t"/>
              <a:pathLst>
                <a:path extrusionOk="0" h="1135" w="237">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6" name="Google Shape;66;p20"/>
            <p:cNvSpPr/>
            <p:nvPr/>
          </p:nvSpPr>
          <p:spPr>
            <a:xfrm>
              <a:off x="1600200" y="180181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0"/>
            <p:cNvSpPr/>
            <p:nvPr/>
          </p:nvSpPr>
          <p:spPr>
            <a:xfrm>
              <a:off x="1381125" y="9525"/>
              <a:ext cx="371475" cy="1425575"/>
            </a:xfrm>
            <a:custGeom>
              <a:rect b="b" l="l" r="r" t="t"/>
              <a:pathLst>
                <a:path extrusionOk="0" h="898" w="234">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8" name="Google Shape;68;p20"/>
            <p:cNvSpPr/>
            <p:nvPr/>
          </p:nvSpPr>
          <p:spPr>
            <a:xfrm>
              <a:off x="1643063"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9" name="Google Shape;69;p20"/>
            <p:cNvSpPr/>
            <p:nvPr/>
          </p:nvSpPr>
          <p:spPr>
            <a:xfrm>
              <a:off x="1685925" y="14208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0"/>
            <p:cNvSpPr/>
            <p:nvPr/>
          </p:nvSpPr>
          <p:spPr>
            <a:xfrm>
              <a:off x="168592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0"/>
            <p:cNvSpPr/>
            <p:nvPr/>
          </p:nvSpPr>
          <p:spPr>
            <a:xfrm>
              <a:off x="1743075" y="4763"/>
              <a:ext cx="419100" cy="522288"/>
            </a:xfrm>
            <a:custGeom>
              <a:rect b="b" l="l" r="r" t="t"/>
              <a:pathLst>
                <a:path extrusionOk="0" h="329" w="264">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72" name="Google Shape;72;p20"/>
            <p:cNvSpPr/>
            <p:nvPr/>
          </p:nvSpPr>
          <p:spPr>
            <a:xfrm>
              <a:off x="2119313"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0"/>
            <p:cNvSpPr/>
            <p:nvPr/>
          </p:nvSpPr>
          <p:spPr>
            <a:xfrm>
              <a:off x="952500" y="4763"/>
              <a:ext cx="152400" cy="908050"/>
            </a:xfrm>
            <a:custGeom>
              <a:rect b="b" l="l" r="r" t="t"/>
              <a:pathLst>
                <a:path extrusionOk="0" h="572" w="96">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4" name="Google Shape;74;p20"/>
            <p:cNvSpPr/>
            <p:nvPr/>
          </p:nvSpPr>
          <p:spPr>
            <a:xfrm>
              <a:off x="86677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0"/>
            <p:cNvSpPr/>
            <p:nvPr/>
          </p:nvSpPr>
          <p:spPr>
            <a:xfrm>
              <a:off x="890588" y="15541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0"/>
            <p:cNvSpPr/>
            <p:nvPr/>
          </p:nvSpPr>
          <p:spPr>
            <a:xfrm>
              <a:off x="738188" y="5622925"/>
              <a:ext cx="338138" cy="1216025"/>
            </a:xfrm>
            <a:custGeom>
              <a:rect b="b" l="l" r="r" t="t"/>
              <a:pathLst>
                <a:path extrusionOk="0" h="766" w="213">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7" name="Google Shape;77;p20"/>
            <p:cNvSpPr/>
            <p:nvPr/>
          </p:nvSpPr>
          <p:spPr>
            <a:xfrm>
              <a:off x="647700" y="5480050"/>
              <a:ext cx="157163" cy="157163"/>
            </a:xfrm>
            <a:custGeom>
              <a:rect b="b" l="l" r="r" t="t"/>
              <a:pathLst>
                <a:path extrusionOk="0" h="33" w="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0"/>
            <p:cNvSpPr/>
            <p:nvPr/>
          </p:nvSpPr>
          <p:spPr>
            <a:xfrm>
              <a:off x="66675" y="903288"/>
              <a:ext cx="190500" cy="190500"/>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0"/>
            <p:cNvSpPr/>
            <p:nvPr/>
          </p:nvSpPr>
          <p:spPr>
            <a:xfrm>
              <a:off x="0" y="3897313"/>
              <a:ext cx="133350" cy="266700"/>
            </a:xfrm>
            <a:custGeom>
              <a:rect b="b" l="l" r="r" t="t"/>
              <a:pathLst>
                <a:path extrusionOk="0" h="168" w="84">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80" name="Google Shape;80;p20"/>
            <p:cNvSpPr/>
            <p:nvPr/>
          </p:nvSpPr>
          <p:spPr>
            <a:xfrm>
              <a:off x="66675" y="414972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0"/>
            <p:cNvSpPr/>
            <p:nvPr/>
          </p:nvSpPr>
          <p:spPr>
            <a:xfrm>
              <a:off x="0" y="1644650"/>
              <a:ext cx="133350" cy="269875"/>
            </a:xfrm>
            <a:custGeom>
              <a:rect b="b" l="l" r="r" t="t"/>
              <a:pathLst>
                <a:path extrusionOk="0" h="170" w="84">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82" name="Google Shape;82;p20"/>
            <p:cNvSpPr/>
            <p:nvPr/>
          </p:nvSpPr>
          <p:spPr>
            <a:xfrm>
              <a:off x="66675" y="146843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0"/>
            <p:cNvSpPr/>
            <p:nvPr/>
          </p:nvSpPr>
          <p:spPr>
            <a:xfrm>
              <a:off x="695325" y="4763"/>
              <a:ext cx="309563" cy="1558925"/>
            </a:xfrm>
            <a:custGeom>
              <a:rect b="b" l="l" r="r" t="t"/>
              <a:pathLst>
                <a:path extrusionOk="0" h="982" w="195">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4" name="Google Shape;84;p20"/>
            <p:cNvSpPr/>
            <p:nvPr/>
          </p:nvSpPr>
          <p:spPr>
            <a:xfrm>
              <a:off x="57150" y="48815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0"/>
            <p:cNvSpPr/>
            <p:nvPr/>
          </p:nvSpPr>
          <p:spPr>
            <a:xfrm>
              <a:off x="138113" y="5060950"/>
              <a:ext cx="304800" cy="1778000"/>
            </a:xfrm>
            <a:custGeom>
              <a:rect b="b" l="l" r="r" t="t"/>
              <a:pathLst>
                <a:path extrusionOk="0" h="1120" w="192">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6" name="Google Shape;86;p20"/>
            <p:cNvSpPr/>
            <p:nvPr/>
          </p:nvSpPr>
          <p:spPr>
            <a:xfrm>
              <a:off x="561975" y="64309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0"/>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0"/>
            <p:cNvSpPr/>
            <p:nvPr/>
          </p:nvSpPr>
          <p:spPr>
            <a:xfrm>
              <a:off x="76200" y="6430963"/>
              <a:ext cx="190500" cy="188913"/>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0"/>
            <p:cNvSpPr/>
            <p:nvPr/>
          </p:nvSpPr>
          <p:spPr>
            <a:xfrm>
              <a:off x="0" y="5978525"/>
              <a:ext cx="190500" cy="461963"/>
            </a:xfrm>
            <a:custGeom>
              <a:rect b="b" l="l" r="r" t="t"/>
              <a:pathLst>
                <a:path extrusionOk="0" h="291" w="12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90" name="Google Shape;90;p20"/>
            <p:cNvSpPr/>
            <p:nvPr/>
          </p:nvSpPr>
          <p:spPr>
            <a:xfrm>
              <a:off x="1014413" y="1801813"/>
              <a:ext cx="214313" cy="755650"/>
            </a:xfrm>
            <a:custGeom>
              <a:rect b="b" l="l" r="r" t="t"/>
              <a:pathLst>
                <a:path extrusionOk="0" h="476" w="135">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91" name="Google Shape;91;p20"/>
            <p:cNvSpPr/>
            <p:nvPr/>
          </p:nvSpPr>
          <p:spPr>
            <a:xfrm>
              <a:off x="938213" y="2547938"/>
              <a:ext cx="166688" cy="160338"/>
            </a:xfrm>
            <a:custGeom>
              <a:rect b="b" l="l" r="r" t="t"/>
              <a:pathLst>
                <a:path extrusionOk="0" h="34" w="35">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0"/>
            <p:cNvSpPr/>
            <p:nvPr/>
          </p:nvSpPr>
          <p:spPr>
            <a:xfrm>
              <a:off x="595313" y="4763"/>
              <a:ext cx="638175" cy="4025900"/>
            </a:xfrm>
            <a:custGeom>
              <a:rect b="b" l="l" r="r" t="t"/>
              <a:pathLst>
                <a:path extrusionOk="0" h="2536" w="402">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93" name="Google Shape;93;p20"/>
            <p:cNvSpPr/>
            <p:nvPr/>
          </p:nvSpPr>
          <p:spPr>
            <a:xfrm>
              <a:off x="1223963"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4" name="Google Shape;94;p20"/>
            <p:cNvSpPr/>
            <p:nvPr/>
          </p:nvSpPr>
          <p:spPr>
            <a:xfrm>
              <a:off x="1300163" y="1849438"/>
              <a:ext cx="109538" cy="107950"/>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0"/>
            <p:cNvSpPr/>
            <p:nvPr/>
          </p:nvSpPr>
          <p:spPr>
            <a:xfrm>
              <a:off x="280988" y="3417888"/>
              <a:ext cx="142875" cy="474663"/>
            </a:xfrm>
            <a:custGeom>
              <a:rect b="b" l="l" r="r" t="t"/>
              <a:pathLst>
                <a:path extrusionOk="0" h="299" w="9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6" name="Google Shape;96;p20"/>
            <p:cNvSpPr/>
            <p:nvPr/>
          </p:nvSpPr>
          <p:spPr>
            <a:xfrm>
              <a:off x="238125" y="3883025"/>
              <a:ext cx="109538" cy="109538"/>
            </a:xfrm>
            <a:custGeom>
              <a:rect b="b" l="l" r="r" t="t"/>
              <a:pathLst>
                <a:path extrusionOk="0" h="23" w="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0"/>
            <p:cNvSpPr/>
            <p:nvPr/>
          </p:nvSpPr>
          <p:spPr>
            <a:xfrm>
              <a:off x="4763" y="2166938"/>
              <a:ext cx="114300" cy="452438"/>
            </a:xfrm>
            <a:custGeom>
              <a:rect b="b" l="l" r="r" t="t"/>
              <a:pathLst>
                <a:path extrusionOk="0" h="285" w="72">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8" name="Google Shape;98;p20"/>
            <p:cNvSpPr/>
            <p:nvPr/>
          </p:nvSpPr>
          <p:spPr>
            <a:xfrm>
              <a:off x="52388" y="2066925"/>
              <a:ext cx="109538" cy="109538"/>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0"/>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0"/>
            <p:cNvSpPr/>
            <p:nvPr/>
          </p:nvSpPr>
          <p:spPr>
            <a:xfrm>
              <a:off x="1319213" y="5041900"/>
              <a:ext cx="371475" cy="1801813"/>
            </a:xfrm>
            <a:custGeom>
              <a:rect b="b" l="l" r="r" t="t"/>
              <a:pathLst>
                <a:path extrusionOk="0" h="1135" w="234">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101" name="Google Shape;101;p20"/>
            <p:cNvSpPr/>
            <p:nvPr/>
          </p:nvSpPr>
          <p:spPr>
            <a:xfrm>
              <a:off x="1147763"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0"/>
            <p:cNvSpPr/>
            <p:nvPr/>
          </p:nvSpPr>
          <p:spPr>
            <a:xfrm>
              <a:off x="819150" y="3983038"/>
              <a:ext cx="347663" cy="2860675"/>
            </a:xfrm>
            <a:custGeom>
              <a:rect b="b" l="l" r="r" t="t"/>
              <a:pathLst>
                <a:path extrusionOk="0" h="1802" w="219">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103" name="Google Shape;103;p20"/>
            <p:cNvSpPr/>
            <p:nvPr/>
          </p:nvSpPr>
          <p:spPr>
            <a:xfrm>
              <a:off x="728663" y="3806825"/>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0"/>
            <p:cNvSpPr/>
            <p:nvPr/>
          </p:nvSpPr>
          <p:spPr>
            <a:xfrm>
              <a:off x="1624013"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0"/>
            <p:cNvSpPr/>
            <p:nvPr/>
          </p:nvSpPr>
          <p:spPr>
            <a:xfrm>
              <a:off x="1404938" y="5422900"/>
              <a:ext cx="371475" cy="1425575"/>
            </a:xfrm>
            <a:custGeom>
              <a:rect b="b" l="l" r="r" t="t"/>
              <a:pathLst>
                <a:path extrusionOk="0" h="898" w="234">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6" name="Google Shape;106;p20"/>
            <p:cNvSpPr/>
            <p:nvPr/>
          </p:nvSpPr>
          <p:spPr>
            <a:xfrm>
              <a:off x="1666875"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7" name="Google Shape;107;p20"/>
            <p:cNvSpPr/>
            <p:nvPr/>
          </p:nvSpPr>
          <p:spPr>
            <a:xfrm>
              <a:off x="1709738"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p:nvPr/>
          </p:nvSpPr>
          <p:spPr>
            <a:xfrm>
              <a:off x="1709738"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0"/>
            <p:cNvSpPr/>
            <p:nvPr/>
          </p:nvSpPr>
          <p:spPr>
            <a:xfrm>
              <a:off x="1766888" y="6330950"/>
              <a:ext cx="419100" cy="527050"/>
            </a:xfrm>
            <a:custGeom>
              <a:rect b="b" l="l" r="r" t="t"/>
              <a:pathLst>
                <a:path extrusionOk="0" h="332" w="264">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10" name="Google Shape;110;p20"/>
            <p:cNvSpPr/>
            <p:nvPr/>
          </p:nvSpPr>
          <p:spPr>
            <a:xfrm>
              <a:off x="2147888"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a:off x="504825" y="9525"/>
              <a:ext cx="233363" cy="5103813"/>
            </a:xfrm>
            <a:custGeom>
              <a:rect b="b" l="l" r="r" t="t"/>
              <a:pathLst>
                <a:path extrusionOk="0" h="3215" w="147">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12" name="Google Shape;112;p20"/>
            <p:cNvSpPr/>
            <p:nvPr/>
          </p:nvSpPr>
          <p:spPr>
            <a:xfrm>
              <a:off x="633413" y="5103813"/>
              <a:ext cx="185738" cy="185738"/>
            </a:xfrm>
            <a:custGeom>
              <a:rect b="b" l="l" r="r" t="t"/>
              <a:pathLst>
                <a:path extrusionOk="0" h="39" w="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20"/>
          <p:cNvSpPr txBox="1"/>
          <p:nvPr>
            <p:ph type="ctrTitle"/>
          </p:nvPr>
        </p:nvSpPr>
        <p:spPr>
          <a:xfrm>
            <a:off x="1876424" y="1122363"/>
            <a:ext cx="8791575" cy="2387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4" name="Google Shape;114;p20"/>
          <p:cNvSpPr txBox="1"/>
          <p:nvPr>
            <p:ph idx="1" type="subTitle"/>
          </p:nvPr>
        </p:nvSpPr>
        <p:spPr>
          <a:xfrm>
            <a:off x="1876424" y="3602038"/>
            <a:ext cx="8791575" cy="1655762"/>
          </a:xfrm>
          <a:prstGeom prst="rect">
            <a:avLst/>
          </a:prstGeom>
          <a:noFill/>
          <a:ln>
            <a:noFill/>
          </a:ln>
        </p:spPr>
        <p:txBody>
          <a:bodyPr anchorCtr="0" anchor="t" bIns="45700" lIns="91425" spcFirstLastPara="1" rIns="91425" wrap="square" tIns="4570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p:txBody>
      </p:sp>
      <p:sp>
        <p:nvSpPr>
          <p:cNvPr id="115" name="Google Shape;115;p20"/>
          <p:cNvSpPr txBox="1"/>
          <p:nvPr>
            <p:ph idx="10" type="dt"/>
          </p:nvPr>
        </p:nvSpPr>
        <p:spPr>
          <a:xfrm>
            <a:off x="7077511" y="5410201"/>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20"/>
          <p:cNvSpPr txBox="1"/>
          <p:nvPr>
            <p:ph idx="11" type="ftr"/>
          </p:nvPr>
        </p:nvSpPr>
        <p:spPr>
          <a:xfrm>
            <a:off x="1876424" y="5410201"/>
            <a:ext cx="5124886"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0"/>
          <p:cNvSpPr txBox="1"/>
          <p:nvPr>
            <p:ph idx="12" type="sldNum"/>
          </p:nvPr>
        </p:nvSpPr>
        <p:spPr>
          <a:xfrm>
            <a:off x="9896911" y="5410199"/>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69" name="Shape 169"/>
        <p:cNvGrpSpPr/>
        <p:nvPr/>
      </p:nvGrpSpPr>
      <p:grpSpPr>
        <a:xfrm>
          <a:off x="0" y="0"/>
          <a:ext cx="0" cy="0"/>
          <a:chOff x="0" y="0"/>
          <a:chExt cx="0" cy="0"/>
        </a:xfrm>
      </p:grpSpPr>
      <p:sp>
        <p:nvSpPr>
          <p:cNvPr id="170" name="Google Shape;170;p29"/>
          <p:cNvSpPr txBox="1"/>
          <p:nvPr>
            <p:ph type="title"/>
          </p:nvPr>
        </p:nvSpPr>
        <p:spPr>
          <a:xfrm>
            <a:off x="1141410" y="4304664"/>
            <a:ext cx="9912355" cy="81935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1" name="Google Shape;171;p29"/>
          <p:cNvSpPr/>
          <p:nvPr>
            <p:ph idx="2" type="pic"/>
          </p:nvPr>
        </p:nvSpPr>
        <p:spPr>
          <a:xfrm>
            <a:off x="1141411" y="606426"/>
            <a:ext cx="9912354" cy="3299778"/>
          </a:xfrm>
          <a:prstGeom prst="round2DiagRect">
            <a:avLst>
              <a:gd fmla="val 4860"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172" name="Google Shape;172;p29"/>
          <p:cNvSpPr txBox="1"/>
          <p:nvPr>
            <p:ph idx="1" type="body"/>
          </p:nvPr>
        </p:nvSpPr>
        <p:spPr>
          <a:xfrm>
            <a:off x="1141364" y="5124020"/>
            <a:ext cx="9910859" cy="68247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73" name="Google Shape;173;p29"/>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4" name="Google Shape;174;p29"/>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5" name="Google Shape;175;p29"/>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176" name="Shape 176"/>
        <p:cNvGrpSpPr/>
        <p:nvPr/>
      </p:nvGrpSpPr>
      <p:grpSpPr>
        <a:xfrm>
          <a:off x="0" y="0"/>
          <a:ext cx="0" cy="0"/>
          <a:chOff x="0" y="0"/>
          <a:chExt cx="0" cy="0"/>
        </a:xfrm>
      </p:grpSpPr>
      <p:sp>
        <p:nvSpPr>
          <p:cNvPr id="177" name="Google Shape;177;p30"/>
          <p:cNvSpPr txBox="1"/>
          <p:nvPr>
            <p:ph type="title"/>
          </p:nvPr>
        </p:nvSpPr>
        <p:spPr>
          <a:xfrm>
            <a:off x="1141456" y="609600"/>
            <a:ext cx="9905955" cy="3429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8" name="Google Shape;178;p30"/>
          <p:cNvSpPr txBox="1"/>
          <p:nvPr>
            <p:ph idx="1" type="body"/>
          </p:nvPr>
        </p:nvSpPr>
        <p:spPr>
          <a:xfrm>
            <a:off x="1141410" y="4419599"/>
            <a:ext cx="9904459" cy="1371599"/>
          </a:xfrm>
          <a:prstGeom prst="rect">
            <a:avLst/>
          </a:prstGeom>
          <a:noFill/>
          <a:ln>
            <a:noFill/>
          </a:ln>
        </p:spPr>
        <p:txBody>
          <a:bodyPr anchorCtr="0" anchor="ctr"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79" name="Google Shape;179;p30"/>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0" name="Google Shape;180;p30"/>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1" name="Google Shape;181;p30"/>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182" name="Shape 182"/>
        <p:cNvGrpSpPr/>
        <p:nvPr/>
      </p:nvGrpSpPr>
      <p:grpSpPr>
        <a:xfrm>
          <a:off x="0" y="0"/>
          <a:ext cx="0" cy="0"/>
          <a:chOff x="0" y="0"/>
          <a:chExt cx="0" cy="0"/>
        </a:xfrm>
      </p:grpSpPr>
      <p:sp>
        <p:nvSpPr>
          <p:cNvPr id="183" name="Google Shape;183;p31"/>
          <p:cNvSpPr txBox="1"/>
          <p:nvPr>
            <p:ph type="title"/>
          </p:nvPr>
        </p:nvSpPr>
        <p:spPr>
          <a:xfrm>
            <a:off x="1446212" y="609599"/>
            <a:ext cx="9302752" cy="274842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4" name="Google Shape;184;p31"/>
          <p:cNvSpPr txBox="1"/>
          <p:nvPr>
            <p:ph idx="1" type="body"/>
          </p:nvPr>
        </p:nvSpPr>
        <p:spPr>
          <a:xfrm>
            <a:off x="1720644" y="3365557"/>
            <a:ext cx="8752299" cy="548968"/>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5" name="Google Shape;185;p31"/>
          <p:cNvSpPr txBox="1"/>
          <p:nvPr>
            <p:ph idx="2" type="body"/>
          </p:nvPr>
        </p:nvSpPr>
        <p:spPr>
          <a:xfrm>
            <a:off x="1141411" y="4309919"/>
            <a:ext cx="9906002" cy="1489496"/>
          </a:xfrm>
          <a:prstGeom prst="rect">
            <a:avLst/>
          </a:prstGeom>
          <a:noFill/>
          <a:ln>
            <a:noFill/>
          </a:ln>
        </p:spPr>
        <p:txBody>
          <a:bodyPr anchorCtr="0" anchor="ctr"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6" name="Google Shape;186;p3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7" name="Google Shape;187;p3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8" name="Google Shape;188;p3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
        <p:nvSpPr>
          <p:cNvPr id="189" name="Google Shape;189;p31"/>
          <p:cNvSpPr txBox="1"/>
          <p:nvPr/>
        </p:nvSpPr>
        <p:spPr>
          <a:xfrm>
            <a:off x="903512" y="732394"/>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Twentieth Century"/>
              <a:buNone/>
            </a:pPr>
            <a:r>
              <a:rPr b="0" lang="bs-Latn-BA" sz="8000" cap="none">
                <a:solidFill>
                  <a:schemeClr val="lt1"/>
                </a:solidFill>
                <a:latin typeface="Twentieth Century"/>
                <a:ea typeface="Twentieth Century"/>
                <a:cs typeface="Twentieth Century"/>
                <a:sym typeface="Twentieth Century"/>
              </a:rPr>
              <a:t>“</a:t>
            </a:r>
            <a:endParaRPr/>
          </a:p>
        </p:txBody>
      </p:sp>
      <p:sp>
        <p:nvSpPr>
          <p:cNvPr id="190" name="Google Shape;190;p31"/>
          <p:cNvSpPr txBox="1"/>
          <p:nvPr/>
        </p:nvSpPr>
        <p:spPr>
          <a:xfrm>
            <a:off x="10537370" y="2764972"/>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Twentieth Century"/>
              <a:buNone/>
            </a:pPr>
            <a:r>
              <a:rPr b="0" lang="bs-Latn-BA" sz="8000" cap="non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91" name="Shape 191"/>
        <p:cNvGrpSpPr/>
        <p:nvPr/>
      </p:nvGrpSpPr>
      <p:grpSpPr>
        <a:xfrm>
          <a:off x="0" y="0"/>
          <a:ext cx="0" cy="0"/>
          <a:chOff x="0" y="0"/>
          <a:chExt cx="0" cy="0"/>
        </a:xfrm>
      </p:grpSpPr>
      <p:sp>
        <p:nvSpPr>
          <p:cNvPr id="192" name="Google Shape;192;p32"/>
          <p:cNvSpPr txBox="1"/>
          <p:nvPr>
            <p:ph type="title"/>
          </p:nvPr>
        </p:nvSpPr>
        <p:spPr>
          <a:xfrm>
            <a:off x="1141410" y="2134041"/>
            <a:ext cx="9906001" cy="251183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3" name="Google Shape;193;p32"/>
          <p:cNvSpPr txBox="1"/>
          <p:nvPr>
            <p:ph idx="1" type="body"/>
          </p:nvPr>
        </p:nvSpPr>
        <p:spPr>
          <a:xfrm>
            <a:off x="1141364" y="4657655"/>
            <a:ext cx="9904505" cy="114064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94" name="Google Shape;194;p32"/>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5" name="Google Shape;195;p32"/>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6" name="Google Shape;196;p32"/>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97" name="Shape 197"/>
        <p:cNvGrpSpPr/>
        <p:nvPr/>
      </p:nvGrpSpPr>
      <p:grpSpPr>
        <a:xfrm>
          <a:off x="0" y="0"/>
          <a:ext cx="0" cy="0"/>
          <a:chOff x="0" y="0"/>
          <a:chExt cx="0" cy="0"/>
        </a:xfrm>
      </p:grpSpPr>
      <p:sp>
        <p:nvSpPr>
          <p:cNvPr id="198" name="Google Shape;198;p33"/>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9" name="Google Shape;199;p33"/>
          <p:cNvSpPr txBox="1"/>
          <p:nvPr>
            <p:ph idx="1" type="body"/>
          </p:nvPr>
        </p:nvSpPr>
        <p:spPr>
          <a:xfrm>
            <a:off x="1141410" y="2674463"/>
            <a:ext cx="3196899"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0" name="Google Shape;200;p33"/>
          <p:cNvSpPr txBox="1"/>
          <p:nvPr>
            <p:ph idx="2" type="body"/>
          </p:nvPr>
        </p:nvSpPr>
        <p:spPr>
          <a:xfrm>
            <a:off x="1127918" y="3360263"/>
            <a:ext cx="3208735"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1" name="Google Shape;201;p33"/>
          <p:cNvSpPr txBox="1"/>
          <p:nvPr>
            <p:ph idx="3" type="body"/>
          </p:nvPr>
        </p:nvSpPr>
        <p:spPr>
          <a:xfrm>
            <a:off x="4514766" y="2677635"/>
            <a:ext cx="3184385"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2" name="Google Shape;202;p33"/>
          <p:cNvSpPr txBox="1"/>
          <p:nvPr>
            <p:ph idx="4" type="body"/>
          </p:nvPr>
        </p:nvSpPr>
        <p:spPr>
          <a:xfrm>
            <a:off x="4504213" y="3363435"/>
            <a:ext cx="3195830"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3" name="Google Shape;203;p33"/>
          <p:cNvSpPr txBox="1"/>
          <p:nvPr>
            <p:ph idx="5" type="body"/>
          </p:nvPr>
        </p:nvSpPr>
        <p:spPr>
          <a:xfrm>
            <a:off x="7852442" y="2674463"/>
            <a:ext cx="3194968" cy="685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4" name="Google Shape;204;p33"/>
          <p:cNvSpPr txBox="1"/>
          <p:nvPr>
            <p:ph idx="6" type="body"/>
          </p:nvPr>
        </p:nvSpPr>
        <p:spPr>
          <a:xfrm>
            <a:off x="7852442" y="3360263"/>
            <a:ext cx="3194968" cy="243093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5" name="Google Shape;205;p3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6" name="Google Shape;206;p3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7" name="Google Shape;207;p3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208" name="Shape 208"/>
        <p:cNvGrpSpPr/>
        <p:nvPr/>
      </p:nvGrpSpPr>
      <p:grpSpPr>
        <a:xfrm>
          <a:off x="0" y="0"/>
          <a:ext cx="0" cy="0"/>
          <a:chOff x="0" y="0"/>
          <a:chExt cx="0" cy="0"/>
        </a:xfrm>
      </p:grpSpPr>
      <p:sp>
        <p:nvSpPr>
          <p:cNvPr id="209" name="Google Shape;209;p34"/>
          <p:cNvSpPr txBox="1"/>
          <p:nvPr>
            <p:ph type="title"/>
          </p:nvPr>
        </p:nvSpPr>
        <p:spPr>
          <a:xfrm>
            <a:off x="1141411" y="609600"/>
            <a:ext cx="9905999" cy="1905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0" name="Google Shape;210;p34"/>
          <p:cNvSpPr txBox="1"/>
          <p:nvPr>
            <p:ph idx="1" type="body"/>
          </p:nvPr>
        </p:nvSpPr>
        <p:spPr>
          <a:xfrm>
            <a:off x="1141413" y="4404596"/>
            <a:ext cx="3195240"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1" name="Google Shape;211;p34"/>
          <p:cNvSpPr/>
          <p:nvPr>
            <p:ph idx="2" type="pic"/>
          </p:nvPr>
        </p:nvSpPr>
        <p:spPr>
          <a:xfrm>
            <a:off x="1141413" y="2666998"/>
            <a:ext cx="3195240" cy="1524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212" name="Google Shape;212;p34"/>
          <p:cNvSpPr txBox="1"/>
          <p:nvPr>
            <p:ph idx="3" type="body"/>
          </p:nvPr>
        </p:nvSpPr>
        <p:spPr>
          <a:xfrm>
            <a:off x="1141413" y="4980858"/>
            <a:ext cx="3195240" cy="817843"/>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3" name="Google Shape;213;p34"/>
          <p:cNvSpPr txBox="1"/>
          <p:nvPr>
            <p:ph idx="4" type="body"/>
          </p:nvPr>
        </p:nvSpPr>
        <p:spPr>
          <a:xfrm>
            <a:off x="4489053" y="4404596"/>
            <a:ext cx="3200400"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4" name="Google Shape;214;p34"/>
          <p:cNvSpPr/>
          <p:nvPr>
            <p:ph idx="5" type="pic"/>
          </p:nvPr>
        </p:nvSpPr>
        <p:spPr>
          <a:xfrm>
            <a:off x="4489053" y="2666998"/>
            <a:ext cx="3198940" cy="1524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215" name="Google Shape;215;p34"/>
          <p:cNvSpPr txBox="1"/>
          <p:nvPr>
            <p:ph idx="6" type="body"/>
          </p:nvPr>
        </p:nvSpPr>
        <p:spPr>
          <a:xfrm>
            <a:off x="4487593" y="4980857"/>
            <a:ext cx="3200400" cy="81034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6" name="Google Shape;216;p34"/>
          <p:cNvSpPr txBox="1"/>
          <p:nvPr>
            <p:ph idx="7" type="body"/>
          </p:nvPr>
        </p:nvSpPr>
        <p:spPr>
          <a:xfrm>
            <a:off x="7852567" y="4404595"/>
            <a:ext cx="3190741" cy="57626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7" name="Google Shape;217;p34"/>
          <p:cNvSpPr/>
          <p:nvPr>
            <p:ph idx="8" type="pic"/>
          </p:nvPr>
        </p:nvSpPr>
        <p:spPr>
          <a:xfrm>
            <a:off x="7852442" y="2666998"/>
            <a:ext cx="3194969" cy="1524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218" name="Google Shape;218;p34"/>
          <p:cNvSpPr txBox="1"/>
          <p:nvPr>
            <p:ph idx="9" type="body"/>
          </p:nvPr>
        </p:nvSpPr>
        <p:spPr>
          <a:xfrm>
            <a:off x="7852442" y="4980854"/>
            <a:ext cx="3194968" cy="810345"/>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9" name="Google Shape;219;p3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0" name="Google Shape;220;p3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1" name="Google Shape;221;p3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22" name="Shape 222"/>
        <p:cNvGrpSpPr/>
        <p:nvPr/>
      </p:nvGrpSpPr>
      <p:grpSpPr>
        <a:xfrm>
          <a:off x="0" y="0"/>
          <a:ext cx="0" cy="0"/>
          <a:chOff x="0" y="0"/>
          <a:chExt cx="0" cy="0"/>
        </a:xfrm>
      </p:grpSpPr>
      <p:sp>
        <p:nvSpPr>
          <p:cNvPr id="223" name="Google Shape;223;p35"/>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4" name="Google Shape;224;p35"/>
          <p:cNvSpPr txBox="1"/>
          <p:nvPr>
            <p:ph idx="1" type="body"/>
          </p:nvPr>
        </p:nvSpPr>
        <p:spPr>
          <a:xfrm rot="5400000">
            <a:off x="4323555" y="-932655"/>
            <a:ext cx="3541714" cy="9905999"/>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25" name="Google Shape;225;p35"/>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6" name="Google Shape;226;p35"/>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7" name="Google Shape;227;p35"/>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28" name="Shape 228"/>
        <p:cNvGrpSpPr/>
        <p:nvPr/>
      </p:nvGrpSpPr>
      <p:grpSpPr>
        <a:xfrm>
          <a:off x="0" y="0"/>
          <a:ext cx="0" cy="0"/>
          <a:chOff x="0" y="0"/>
          <a:chExt cx="0" cy="0"/>
        </a:xfrm>
      </p:grpSpPr>
      <p:sp>
        <p:nvSpPr>
          <p:cNvPr id="229" name="Google Shape;229;p36"/>
          <p:cNvSpPr txBox="1"/>
          <p:nvPr>
            <p:ph type="title"/>
          </p:nvPr>
        </p:nvSpPr>
        <p:spPr>
          <a:xfrm rot="5400000">
            <a:off x="7454105" y="2197894"/>
            <a:ext cx="5181601" cy="200501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0" name="Google Shape;230;p36"/>
          <p:cNvSpPr txBox="1"/>
          <p:nvPr>
            <p:ph idx="1" type="body"/>
          </p:nvPr>
        </p:nvSpPr>
        <p:spPr>
          <a:xfrm rot="5400000">
            <a:off x="2424905" y="-673895"/>
            <a:ext cx="5181601" cy="7748590"/>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31" name="Google Shape;231;p36"/>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2" name="Google Shape;232;p36"/>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3" name="Google Shape;233;p36"/>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8" name="Shape 118"/>
        <p:cNvGrpSpPr/>
        <p:nvPr/>
      </p:nvGrpSpPr>
      <p:grpSpPr>
        <a:xfrm>
          <a:off x="0" y="0"/>
          <a:ext cx="0" cy="0"/>
          <a:chOff x="0" y="0"/>
          <a:chExt cx="0" cy="0"/>
        </a:xfrm>
      </p:grpSpPr>
      <p:sp>
        <p:nvSpPr>
          <p:cNvPr id="119" name="Google Shape;119;p21"/>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0" name="Google Shape;120;p21"/>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21" name="Google Shape;121;p2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2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2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4" name="Shape 124"/>
        <p:cNvGrpSpPr/>
        <p:nvPr/>
      </p:nvGrpSpPr>
      <p:grpSpPr>
        <a:xfrm>
          <a:off x="0" y="0"/>
          <a:ext cx="0" cy="0"/>
          <a:chOff x="0" y="0"/>
          <a:chExt cx="0" cy="0"/>
        </a:xfrm>
      </p:grpSpPr>
      <p:sp>
        <p:nvSpPr>
          <p:cNvPr id="125" name="Google Shape;125;p22"/>
          <p:cNvSpPr txBox="1"/>
          <p:nvPr>
            <p:ph type="title"/>
          </p:nvPr>
        </p:nvSpPr>
        <p:spPr>
          <a:xfrm>
            <a:off x="1141411" y="1419226"/>
            <a:ext cx="99060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6" name="Google Shape;126;p22"/>
          <p:cNvSpPr txBox="1"/>
          <p:nvPr>
            <p:ph idx="1" type="body"/>
          </p:nvPr>
        </p:nvSpPr>
        <p:spPr>
          <a:xfrm>
            <a:off x="1141411" y="4424362"/>
            <a:ext cx="9906000" cy="1374776"/>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250"/>
              <a:buNone/>
              <a:defRPr sz="1800" cap="none">
                <a:solidFill>
                  <a:schemeClr val="lt1"/>
                </a:solidFill>
              </a:defRPr>
            </a:lvl1pPr>
            <a:lvl2pPr indent="-228600" lvl="1" marL="914400" algn="l">
              <a:lnSpc>
                <a:spcPct val="120000"/>
              </a:lnSpc>
              <a:spcBef>
                <a:spcPts val="500"/>
              </a:spcBef>
              <a:spcAft>
                <a:spcPts val="0"/>
              </a:spcAft>
              <a:buClr>
                <a:schemeClr val="lt1"/>
              </a:buClr>
              <a:buSzPts val="2250"/>
              <a:buNone/>
              <a:defRPr sz="1800">
                <a:solidFill>
                  <a:schemeClr val="lt1"/>
                </a:solidFill>
              </a:defRPr>
            </a:lvl2pPr>
            <a:lvl3pPr indent="-228600" lvl="2" marL="1371600" algn="l">
              <a:lnSpc>
                <a:spcPct val="120000"/>
              </a:lnSpc>
              <a:spcBef>
                <a:spcPts val="500"/>
              </a:spcBef>
              <a:spcAft>
                <a:spcPts val="0"/>
              </a:spcAft>
              <a:buClr>
                <a:schemeClr val="lt1"/>
              </a:buClr>
              <a:buSzPts val="2250"/>
              <a:buNone/>
              <a:defRPr sz="1800">
                <a:solidFill>
                  <a:schemeClr val="lt1"/>
                </a:solidFill>
              </a:defRPr>
            </a:lvl3pPr>
            <a:lvl4pPr indent="-228600" lvl="3" marL="1828800" algn="l">
              <a:lnSpc>
                <a:spcPct val="120000"/>
              </a:lnSpc>
              <a:spcBef>
                <a:spcPts val="500"/>
              </a:spcBef>
              <a:spcAft>
                <a:spcPts val="0"/>
              </a:spcAft>
              <a:buClr>
                <a:schemeClr val="lt1"/>
              </a:buClr>
              <a:buSzPts val="2000"/>
              <a:buNone/>
              <a:defRPr sz="1600">
                <a:solidFill>
                  <a:schemeClr val="lt1"/>
                </a:solidFill>
              </a:defRPr>
            </a:lvl4pPr>
            <a:lvl5pPr indent="-228600" lvl="4" marL="2286000" algn="l">
              <a:lnSpc>
                <a:spcPct val="120000"/>
              </a:lnSpc>
              <a:spcBef>
                <a:spcPts val="500"/>
              </a:spcBef>
              <a:spcAft>
                <a:spcPts val="0"/>
              </a:spcAft>
              <a:buClr>
                <a:schemeClr val="lt1"/>
              </a:buClr>
              <a:buSzPts val="2000"/>
              <a:buNone/>
              <a:defRPr sz="1600">
                <a:solidFill>
                  <a:schemeClr val="lt1"/>
                </a:solidFill>
              </a:defRPr>
            </a:lvl5pPr>
            <a:lvl6pPr indent="-228600" lvl="5" marL="2743200" algn="l">
              <a:lnSpc>
                <a:spcPct val="120000"/>
              </a:lnSpc>
              <a:spcBef>
                <a:spcPts val="500"/>
              </a:spcBef>
              <a:spcAft>
                <a:spcPts val="0"/>
              </a:spcAft>
              <a:buClr>
                <a:schemeClr val="lt1"/>
              </a:buClr>
              <a:buSzPts val="2000"/>
              <a:buNone/>
              <a:defRPr sz="1600">
                <a:solidFill>
                  <a:schemeClr val="lt1"/>
                </a:solidFill>
              </a:defRPr>
            </a:lvl6pPr>
            <a:lvl7pPr indent="-228600" lvl="6" marL="3200400" algn="l">
              <a:lnSpc>
                <a:spcPct val="120000"/>
              </a:lnSpc>
              <a:spcBef>
                <a:spcPts val="500"/>
              </a:spcBef>
              <a:spcAft>
                <a:spcPts val="0"/>
              </a:spcAft>
              <a:buClr>
                <a:schemeClr val="lt1"/>
              </a:buClr>
              <a:buSzPts val="2000"/>
              <a:buNone/>
              <a:defRPr sz="1600">
                <a:solidFill>
                  <a:schemeClr val="lt1"/>
                </a:solidFill>
              </a:defRPr>
            </a:lvl7pPr>
            <a:lvl8pPr indent="-228600" lvl="7" marL="3657600" algn="l">
              <a:lnSpc>
                <a:spcPct val="120000"/>
              </a:lnSpc>
              <a:spcBef>
                <a:spcPts val="500"/>
              </a:spcBef>
              <a:spcAft>
                <a:spcPts val="0"/>
              </a:spcAft>
              <a:buClr>
                <a:schemeClr val="lt1"/>
              </a:buClr>
              <a:buSzPts val="2000"/>
              <a:buNone/>
              <a:defRPr sz="1600">
                <a:solidFill>
                  <a:schemeClr val="lt1"/>
                </a:solidFill>
              </a:defRPr>
            </a:lvl8pPr>
            <a:lvl9pPr indent="-228600" lvl="8" marL="4114800" algn="l">
              <a:lnSpc>
                <a:spcPct val="120000"/>
              </a:lnSpc>
              <a:spcBef>
                <a:spcPts val="500"/>
              </a:spcBef>
              <a:spcAft>
                <a:spcPts val="0"/>
              </a:spcAft>
              <a:buClr>
                <a:schemeClr val="lt1"/>
              </a:buClr>
              <a:buSzPts val="2000"/>
              <a:buNone/>
              <a:defRPr sz="1600">
                <a:solidFill>
                  <a:schemeClr val="lt1"/>
                </a:solidFill>
              </a:defRPr>
            </a:lvl9pPr>
          </a:lstStyle>
          <a:p/>
        </p:txBody>
      </p:sp>
      <p:sp>
        <p:nvSpPr>
          <p:cNvPr id="127" name="Google Shape;127;p22"/>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22"/>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22"/>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0" name="Shape 130"/>
        <p:cNvGrpSpPr/>
        <p:nvPr/>
      </p:nvGrpSpPr>
      <p:grpSpPr>
        <a:xfrm>
          <a:off x="0" y="0"/>
          <a:ext cx="0" cy="0"/>
          <a:chOff x="0" y="0"/>
          <a:chExt cx="0" cy="0"/>
        </a:xfrm>
      </p:grpSpPr>
      <p:sp>
        <p:nvSpPr>
          <p:cNvPr id="131" name="Google Shape;131;p23"/>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2" name="Google Shape;132;p23"/>
          <p:cNvSpPr txBox="1"/>
          <p:nvPr>
            <p:ph idx="1" type="body"/>
          </p:nvPr>
        </p:nvSpPr>
        <p:spPr>
          <a:xfrm>
            <a:off x="1141410" y="2249486"/>
            <a:ext cx="4878389"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3" name="Google Shape;133;p23"/>
          <p:cNvSpPr txBox="1"/>
          <p:nvPr>
            <p:ph idx="2" type="body"/>
          </p:nvPr>
        </p:nvSpPr>
        <p:spPr>
          <a:xfrm>
            <a:off x="6172200" y="2249486"/>
            <a:ext cx="4875211" cy="3541714"/>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4" name="Google Shape;134;p2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2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37" name="Shape 137"/>
        <p:cNvGrpSpPr/>
        <p:nvPr/>
      </p:nvGrpSpPr>
      <p:grpSpPr>
        <a:xfrm>
          <a:off x="0" y="0"/>
          <a:ext cx="0" cy="0"/>
          <a:chOff x="0" y="0"/>
          <a:chExt cx="0" cy="0"/>
        </a:xfrm>
      </p:grpSpPr>
      <p:sp>
        <p:nvSpPr>
          <p:cNvPr id="138" name="Google Shape;138;p24"/>
          <p:cNvSpPr txBox="1"/>
          <p:nvPr>
            <p:ph type="title"/>
          </p:nvPr>
        </p:nvSpPr>
        <p:spPr>
          <a:xfrm>
            <a:off x="1141411" y="619126"/>
            <a:ext cx="9906000" cy="147796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9" name="Google Shape;139;p24"/>
          <p:cNvSpPr txBox="1"/>
          <p:nvPr>
            <p:ph idx="1" type="body"/>
          </p:nvPr>
        </p:nvSpPr>
        <p:spPr>
          <a:xfrm>
            <a:off x="1370019" y="2249486"/>
            <a:ext cx="4649783"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40" name="Google Shape;140;p24"/>
          <p:cNvSpPr txBox="1"/>
          <p:nvPr>
            <p:ph idx="2" type="body"/>
          </p:nvPr>
        </p:nvSpPr>
        <p:spPr>
          <a:xfrm>
            <a:off x="1141410" y="3073397"/>
            <a:ext cx="4878391" cy="2717801"/>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41" name="Google Shape;141;p24"/>
          <p:cNvSpPr txBox="1"/>
          <p:nvPr>
            <p:ph idx="3" type="body"/>
          </p:nvPr>
        </p:nvSpPr>
        <p:spPr>
          <a:xfrm>
            <a:off x="6400808" y="2249485"/>
            <a:ext cx="4646602"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42" name="Google Shape;142;p24"/>
          <p:cNvSpPr txBox="1"/>
          <p:nvPr>
            <p:ph idx="4" type="body"/>
          </p:nvPr>
        </p:nvSpPr>
        <p:spPr>
          <a:xfrm>
            <a:off x="6172200" y="3073397"/>
            <a:ext cx="4875210" cy="2717801"/>
          </a:xfrm>
          <a:prstGeom prst="rect">
            <a:avLst/>
          </a:prstGeom>
          <a:noFill/>
          <a:ln>
            <a:noFill/>
          </a:ln>
        </p:spPr>
        <p:txBody>
          <a:bodyPr anchorCtr="0" anchor="t"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43" name="Google Shape;143;p2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4" name="Google Shape;144;p2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2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6" name="Shape 146"/>
        <p:cNvGrpSpPr/>
        <p:nvPr/>
      </p:nvGrpSpPr>
      <p:grpSpPr>
        <a:xfrm>
          <a:off x="0" y="0"/>
          <a:ext cx="0" cy="0"/>
          <a:chOff x="0" y="0"/>
          <a:chExt cx="0" cy="0"/>
        </a:xfrm>
      </p:grpSpPr>
      <p:sp>
        <p:nvSpPr>
          <p:cNvPr id="147" name="Google Shape;147;p25"/>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8" name="Google Shape;148;p25"/>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25"/>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25"/>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1" name="Shape 151"/>
        <p:cNvGrpSpPr/>
        <p:nvPr/>
      </p:nvGrpSpPr>
      <p:grpSpPr>
        <a:xfrm>
          <a:off x="0" y="0"/>
          <a:ext cx="0" cy="0"/>
          <a:chOff x="0" y="0"/>
          <a:chExt cx="0" cy="0"/>
        </a:xfrm>
      </p:grpSpPr>
      <p:sp>
        <p:nvSpPr>
          <p:cNvPr id="152" name="Google Shape;152;p26"/>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26"/>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4" name="Google Shape;154;p26"/>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55" name="Shape 155"/>
        <p:cNvGrpSpPr/>
        <p:nvPr/>
      </p:nvGrpSpPr>
      <p:grpSpPr>
        <a:xfrm>
          <a:off x="0" y="0"/>
          <a:ext cx="0" cy="0"/>
          <a:chOff x="0" y="0"/>
          <a:chExt cx="0" cy="0"/>
        </a:xfrm>
      </p:grpSpPr>
      <p:sp>
        <p:nvSpPr>
          <p:cNvPr id="156" name="Google Shape;156;p27"/>
          <p:cNvSpPr txBox="1"/>
          <p:nvPr>
            <p:ph type="title"/>
          </p:nvPr>
        </p:nvSpPr>
        <p:spPr>
          <a:xfrm>
            <a:off x="1146705" y="609601"/>
            <a:ext cx="3856037" cy="163988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7" name="Google Shape;157;p27"/>
          <p:cNvSpPr txBox="1"/>
          <p:nvPr>
            <p:ph idx="1" type="body"/>
          </p:nvPr>
        </p:nvSpPr>
        <p:spPr>
          <a:xfrm>
            <a:off x="5156200" y="592666"/>
            <a:ext cx="5891209" cy="5198534"/>
          </a:xfrm>
          <a:prstGeom prst="rect">
            <a:avLst/>
          </a:prstGeom>
          <a:noFill/>
          <a:ln>
            <a:noFill/>
          </a:ln>
        </p:spPr>
        <p:txBody>
          <a:bodyPr anchorCtr="0" anchor="ctr" bIns="45700" lIns="91425" spcFirstLastPara="1" rIns="91425" wrap="square" tIns="45700">
            <a:normAutofit/>
          </a:bodyPr>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58" name="Google Shape;158;p27"/>
          <p:cNvSpPr txBox="1"/>
          <p:nvPr>
            <p:ph idx="2" type="body"/>
          </p:nvPr>
        </p:nvSpPr>
        <p:spPr>
          <a:xfrm>
            <a:off x="1146705" y="2249486"/>
            <a:ext cx="3856037" cy="354171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59" name="Google Shape;159;p27"/>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0" name="Google Shape;160;p27"/>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1" name="Google Shape;161;p27"/>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62" name="Shape 162"/>
        <p:cNvGrpSpPr/>
        <p:nvPr/>
      </p:nvGrpSpPr>
      <p:grpSpPr>
        <a:xfrm>
          <a:off x="0" y="0"/>
          <a:ext cx="0" cy="0"/>
          <a:chOff x="0" y="0"/>
          <a:chExt cx="0" cy="0"/>
        </a:xfrm>
      </p:grpSpPr>
      <p:sp>
        <p:nvSpPr>
          <p:cNvPr id="163" name="Google Shape;163;p28"/>
          <p:cNvSpPr txBox="1"/>
          <p:nvPr>
            <p:ph type="title"/>
          </p:nvPr>
        </p:nvSpPr>
        <p:spPr>
          <a:xfrm>
            <a:off x="1141413" y="609600"/>
            <a:ext cx="5934508" cy="1639886"/>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4" name="Google Shape;164;p28"/>
          <p:cNvSpPr/>
          <p:nvPr>
            <p:ph idx="2" type="pic"/>
          </p:nvPr>
        </p:nvSpPr>
        <p:spPr>
          <a:xfrm>
            <a:off x="7380721" y="609601"/>
            <a:ext cx="3666690" cy="5181599"/>
          </a:xfrm>
          <a:prstGeom prst="round2DiagRect">
            <a:avLst>
              <a:gd fmla="val 5608"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165" name="Google Shape;165;p28"/>
          <p:cNvSpPr txBox="1"/>
          <p:nvPr>
            <p:ph idx="1" type="body"/>
          </p:nvPr>
        </p:nvSpPr>
        <p:spPr>
          <a:xfrm>
            <a:off x="1141410" y="2249486"/>
            <a:ext cx="5934511" cy="3541714"/>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66" name="Google Shape;166;p28"/>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7" name="Google Shape;167;p28"/>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8" name="Google Shape;168;p28"/>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bs-Latn-B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1.png"/><Relationship Id="rId2" Type="http://schemas.openxmlformats.org/officeDocument/2006/relationships/image" Target="../media/image3.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5" Type="http://schemas.openxmlformats.org/officeDocument/2006/relationships/slideLayout" Target="../slideLayouts/slideLayout3.xml"/><Relationship Id="rId19" Type="http://schemas.openxmlformats.org/officeDocument/2006/relationships/slideLayout" Target="../slideLayouts/slideLayout17.xml"/><Relationship Id="rId6" Type="http://schemas.openxmlformats.org/officeDocument/2006/relationships/slideLayout" Target="../slideLayouts/slideLayout4.xml"/><Relationship Id="rId18" Type="http://schemas.openxmlformats.org/officeDocument/2006/relationships/slideLayout" Target="../slideLayouts/slideLayout16.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pic>
        <p:nvPicPr>
          <p:cNvPr descr="\\DROBO-FS\QuickDrops\JB\PPTX NG\Droplets\LightingOverlay.png" id="10" name="Google Shape;10;p19"/>
          <p:cNvPicPr preferRelativeResize="0"/>
          <p:nvPr/>
        </p:nvPicPr>
        <p:blipFill rotWithShape="1">
          <a:blip r:embed="rId2">
            <a:alphaModFix amt="30000"/>
          </a:blip>
          <a:srcRect b="0" l="0" r="0" t="0"/>
          <a:stretch/>
        </p:blipFill>
        <p:spPr>
          <a:xfrm>
            <a:off x="0" y="-1"/>
            <a:ext cx="12192003" cy="6858001"/>
          </a:xfrm>
          <a:prstGeom prst="rect">
            <a:avLst/>
          </a:prstGeom>
          <a:noFill/>
          <a:ln>
            <a:noFill/>
          </a:ln>
        </p:spPr>
      </p:pic>
      <p:grpSp>
        <p:nvGrpSpPr>
          <p:cNvPr id="11" name="Google Shape;11;p19"/>
          <p:cNvGrpSpPr/>
          <p:nvPr/>
        </p:nvGrpSpPr>
        <p:grpSpPr>
          <a:xfrm>
            <a:off x="-14288" y="0"/>
            <a:ext cx="12053888" cy="6858001"/>
            <a:chOff x="-14288" y="0"/>
            <a:chExt cx="12053888" cy="6858001"/>
          </a:xfrm>
        </p:grpSpPr>
        <p:grpSp>
          <p:nvGrpSpPr>
            <p:cNvPr id="12" name="Google Shape;12;p19"/>
            <p:cNvGrpSpPr/>
            <p:nvPr/>
          </p:nvGrpSpPr>
          <p:grpSpPr>
            <a:xfrm>
              <a:off x="-14288" y="0"/>
              <a:ext cx="1220788" cy="6858001"/>
              <a:chOff x="-14288" y="0"/>
              <a:chExt cx="1220788" cy="6858001"/>
            </a:xfrm>
          </p:grpSpPr>
          <p:sp>
            <p:nvSpPr>
              <p:cNvPr id="13" name="Google Shape;13;p19"/>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9"/>
              <p:cNvSpPr/>
              <p:nvPr/>
            </p:nvSpPr>
            <p:spPr>
              <a:xfrm>
                <a:off x="33337"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19"/>
              <p:cNvSpPr/>
              <p:nvPr/>
            </p:nvSpPr>
            <p:spPr>
              <a:xfrm>
                <a:off x="28575"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9"/>
              <p:cNvSpPr/>
              <p:nvPr/>
            </p:nvSpPr>
            <p:spPr>
              <a:xfrm>
                <a:off x="200025" y="4763"/>
                <a:ext cx="369888" cy="1811338"/>
              </a:xfrm>
              <a:custGeom>
                <a:rect b="b" l="l" r="r" t="t"/>
                <a:pathLst>
                  <a:path extrusionOk="0" h="1141" w="233">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7" name="Google Shape;17;p19"/>
              <p:cNvSpPr/>
              <p:nvPr/>
            </p:nvSpPr>
            <p:spPr>
              <a:xfrm>
                <a:off x="503237" y="1801813"/>
                <a:ext cx="190500" cy="188913"/>
              </a:xfrm>
              <a:custGeom>
                <a:rect b="b" l="l" r="r" t="t"/>
                <a:pathLst>
                  <a:path extrusionOk="0" h="40" w="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9"/>
              <p:cNvSpPr/>
              <p:nvPr/>
            </p:nvSpPr>
            <p:spPr>
              <a:xfrm>
                <a:off x="285750" y="4763"/>
                <a:ext cx="369888" cy="1430338"/>
              </a:xfrm>
              <a:custGeom>
                <a:rect b="b" l="l" r="r" t="t"/>
                <a:pathLst>
                  <a:path extrusionOk="0" h="901" w="233">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9" name="Google Shape;19;p19"/>
              <p:cNvSpPr/>
              <p:nvPr/>
            </p:nvSpPr>
            <p:spPr>
              <a:xfrm>
                <a:off x="546100"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20" name="Google Shape;20;p19"/>
              <p:cNvSpPr/>
              <p:nvPr/>
            </p:nvSpPr>
            <p:spPr>
              <a:xfrm>
                <a:off x="588962" y="1420813"/>
                <a:ext cx="190500" cy="190500"/>
              </a:xfrm>
              <a:custGeom>
                <a:rect b="b" l="l" r="r" t="t"/>
                <a:pathLst>
                  <a:path extrusionOk="0" h="40" w="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9"/>
              <p:cNvSpPr/>
              <p:nvPr/>
            </p:nvSpPr>
            <p:spPr>
              <a:xfrm>
                <a:off x="588962"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19"/>
              <p:cNvSpPr/>
              <p:nvPr/>
            </p:nvSpPr>
            <p:spPr>
              <a:xfrm>
                <a:off x="641350" y="0"/>
                <a:ext cx="422275" cy="527050"/>
              </a:xfrm>
              <a:custGeom>
                <a:rect b="b" l="l" r="r" t="t"/>
                <a:pathLst>
                  <a:path extrusionOk="0" h="332" w="266">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23" name="Google Shape;23;p19"/>
              <p:cNvSpPr/>
              <p:nvPr/>
            </p:nvSpPr>
            <p:spPr>
              <a:xfrm>
                <a:off x="1020762"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 name="Google Shape;24;p19"/>
              <p:cNvCxnSpPr/>
              <p:nvPr/>
            </p:nvCxnSpPr>
            <p:spPr>
              <a:xfrm>
                <a:off x="-4763" y="9525"/>
                <a:ext cx="0" cy="0"/>
              </a:xfrm>
              <a:prstGeom prst="straightConnector1">
                <a:avLst/>
              </a:prstGeom>
              <a:gradFill>
                <a:gsLst>
                  <a:gs pos="0">
                    <a:schemeClr val="lt2"/>
                  </a:gs>
                  <a:gs pos="100000">
                    <a:srgbClr val="3B95DE"/>
                  </a:gs>
                </a:gsLst>
                <a:lin ang="5400000" scaled="0"/>
              </a:gradFill>
              <a:ln cap="flat" cmpd="sng" w="9525">
                <a:solidFill>
                  <a:srgbClr val="FFFFFF"/>
                </a:solidFill>
                <a:prstDash val="solid"/>
                <a:miter lim="800000"/>
                <a:headEnd len="med" w="med" type="none"/>
                <a:tailEnd len="med" w="med" type="none"/>
              </a:ln>
            </p:spPr>
          </p:cxnSp>
          <p:sp>
            <p:nvSpPr>
              <p:cNvPr id="25" name="Google Shape;25;p19"/>
              <p:cNvSpPr/>
              <p:nvPr/>
            </p:nvSpPr>
            <p:spPr>
              <a:xfrm>
                <a:off x="9525" y="1801813"/>
                <a:ext cx="123825" cy="127000"/>
              </a:xfrm>
              <a:custGeom>
                <a:rect b="b" l="l" r="r" t="t"/>
                <a:pathLst>
                  <a:path extrusionOk="0" h="80" w="78">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6" name="Google Shape;26;p19"/>
              <p:cNvSpPr/>
              <p:nvPr/>
            </p:nvSpPr>
            <p:spPr>
              <a:xfrm>
                <a:off x="-9525" y="3549650"/>
                <a:ext cx="147638" cy="481013"/>
              </a:xfrm>
              <a:custGeom>
                <a:rect b="b" l="l" r="r" t="t"/>
                <a:pathLst>
                  <a:path extrusionOk="0" h="303" w="93">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7" name="Google Shape;27;p19"/>
              <p:cNvSpPr/>
              <p:nvPr/>
            </p:nvSpPr>
            <p:spPr>
              <a:xfrm>
                <a:off x="128587"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8" name="Google Shape;28;p19"/>
              <p:cNvSpPr/>
              <p:nvPr/>
            </p:nvSpPr>
            <p:spPr>
              <a:xfrm>
                <a:off x="204787" y="1849438"/>
                <a:ext cx="114300" cy="107950"/>
              </a:xfrm>
              <a:custGeom>
                <a:rect b="b" l="l" r="r" t="t"/>
                <a:pathLst>
                  <a:path extrusionOk="0" h="23" w="24">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19"/>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19"/>
              <p:cNvSpPr/>
              <p:nvPr/>
            </p:nvSpPr>
            <p:spPr>
              <a:xfrm>
                <a:off x="223837" y="5041900"/>
                <a:ext cx="369888" cy="1801813"/>
              </a:xfrm>
              <a:custGeom>
                <a:rect b="b" l="l" r="r" t="t"/>
                <a:pathLst>
                  <a:path extrusionOk="0" h="1135" w="233">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31" name="Google Shape;31;p19"/>
              <p:cNvSpPr/>
              <p:nvPr/>
            </p:nvSpPr>
            <p:spPr>
              <a:xfrm>
                <a:off x="52387"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9"/>
              <p:cNvSpPr/>
              <p:nvPr/>
            </p:nvSpPr>
            <p:spPr>
              <a:xfrm>
                <a:off x="-14288" y="5627688"/>
                <a:ext cx="85725" cy="1216025"/>
              </a:xfrm>
              <a:custGeom>
                <a:rect b="b" l="l" r="r" t="t"/>
                <a:pathLst>
                  <a:path extrusionOk="0" h="766" w="54">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33" name="Google Shape;33;p19"/>
              <p:cNvSpPr/>
              <p:nvPr/>
            </p:nvSpPr>
            <p:spPr>
              <a:xfrm>
                <a:off x="527050"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19"/>
              <p:cNvSpPr/>
              <p:nvPr/>
            </p:nvSpPr>
            <p:spPr>
              <a:xfrm>
                <a:off x="309562" y="5422900"/>
                <a:ext cx="374650" cy="1425575"/>
              </a:xfrm>
              <a:custGeom>
                <a:rect b="b" l="l" r="r" t="t"/>
                <a:pathLst>
                  <a:path extrusionOk="0" h="898" w="236">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5" name="Google Shape;35;p19"/>
              <p:cNvSpPr/>
              <p:nvPr/>
            </p:nvSpPr>
            <p:spPr>
              <a:xfrm>
                <a:off x="569912"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6" name="Google Shape;36;p19"/>
              <p:cNvSpPr/>
              <p:nvPr/>
            </p:nvSpPr>
            <p:spPr>
              <a:xfrm>
                <a:off x="612775"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19"/>
              <p:cNvSpPr/>
              <p:nvPr/>
            </p:nvSpPr>
            <p:spPr>
              <a:xfrm>
                <a:off x="612775"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19"/>
              <p:cNvSpPr/>
              <p:nvPr/>
            </p:nvSpPr>
            <p:spPr>
              <a:xfrm>
                <a:off x="669925" y="6330950"/>
                <a:ext cx="417513" cy="517525"/>
              </a:xfrm>
              <a:custGeom>
                <a:rect b="b" l="l" r="r" t="t"/>
                <a:pathLst>
                  <a:path extrusionOk="0" h="326" w="263">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9" name="Google Shape;39;p19"/>
              <p:cNvSpPr/>
              <p:nvPr/>
            </p:nvSpPr>
            <p:spPr>
              <a:xfrm>
                <a:off x="1049337"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 name="Google Shape;40;p19"/>
            <p:cNvGrpSpPr/>
            <p:nvPr/>
          </p:nvGrpSpPr>
          <p:grpSpPr>
            <a:xfrm>
              <a:off x="11364912" y="0"/>
              <a:ext cx="674688" cy="6848476"/>
              <a:chOff x="11364912" y="0"/>
              <a:chExt cx="674688" cy="6848476"/>
            </a:xfrm>
          </p:grpSpPr>
          <p:sp>
            <p:nvSpPr>
              <p:cNvPr id="41" name="Google Shape;41;p19"/>
              <p:cNvSpPr/>
              <p:nvPr/>
            </p:nvSpPr>
            <p:spPr>
              <a:xfrm>
                <a:off x="11483975" y="0"/>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42" name="Google Shape;42;p19"/>
              <p:cNvSpPr/>
              <p:nvPr/>
            </p:nvSpPr>
            <p:spPr>
              <a:xfrm>
                <a:off x="11364912" y="474663"/>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19"/>
              <p:cNvSpPr/>
              <p:nvPr/>
            </p:nvSpPr>
            <p:spPr>
              <a:xfrm>
                <a:off x="11631612" y="1539875"/>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9"/>
              <p:cNvSpPr/>
              <p:nvPr/>
            </p:nvSpPr>
            <p:spPr>
              <a:xfrm>
                <a:off x="11531600" y="569436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19"/>
              <p:cNvSpPr/>
              <p:nvPr/>
            </p:nvSpPr>
            <p:spPr>
              <a:xfrm>
                <a:off x="11772900" y="5551488"/>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9"/>
              <p:cNvSpPr/>
              <p:nvPr/>
            </p:nvSpPr>
            <p:spPr>
              <a:xfrm>
                <a:off x="11710987" y="4763"/>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7" name="Google Shape;47;p19"/>
              <p:cNvSpPr/>
              <p:nvPr/>
            </p:nvSpPr>
            <p:spPr>
              <a:xfrm>
                <a:off x="11636375" y="4867275"/>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9"/>
              <p:cNvSpPr/>
              <p:nvPr/>
            </p:nvSpPr>
            <p:spPr>
              <a:xfrm>
                <a:off x="11441112" y="5046663"/>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9" name="Google Shape;49;p19"/>
              <p:cNvSpPr/>
              <p:nvPr/>
            </p:nvSpPr>
            <p:spPr>
              <a:xfrm>
                <a:off x="11849100" y="64166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9"/>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 name="Google Shape;51;p19"/>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3600"/>
              <a:buFont typeface="Twentieth Century"/>
              <a:buNone/>
              <a:defRPr b="0" i="0" sz="3600" u="none" cap="none" strike="noStrik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2" name="Google Shape;52;p19"/>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a:bodyPr>
          <a:lstStyle>
            <a:lvl1pPr indent="-419100" lvl="0" marL="457200" marR="0" rtl="0" algn="l">
              <a:lnSpc>
                <a:spcPct val="120000"/>
              </a:lnSpc>
              <a:spcBef>
                <a:spcPts val="1000"/>
              </a:spcBef>
              <a:spcAft>
                <a:spcPts val="0"/>
              </a:spcAft>
              <a:buClr>
                <a:schemeClr val="lt1"/>
              </a:buClr>
              <a:buSzPts val="3000"/>
              <a:buFont typeface="Arial"/>
              <a:buChar char="•"/>
              <a:defRPr b="0" i="0" sz="2400" u="none" cap="none" strike="noStrike">
                <a:solidFill>
                  <a:schemeClr val="lt1"/>
                </a:solidFill>
                <a:latin typeface="Twentieth Century"/>
                <a:ea typeface="Twentieth Century"/>
                <a:cs typeface="Twentieth Century"/>
                <a:sym typeface="Twentieth Century"/>
              </a:defRPr>
            </a:lvl1pPr>
            <a:lvl2pPr indent="-387350" lvl="1" marL="914400"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Twentieth Century"/>
                <a:ea typeface="Twentieth Century"/>
                <a:cs typeface="Twentieth Century"/>
                <a:sym typeface="Twentieth Century"/>
              </a:defRPr>
            </a:lvl2pPr>
            <a:lvl3pPr indent="-371475" lvl="2" marL="1371600"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3pPr>
            <a:lvl4pPr indent="-355600" lvl="3" marL="18288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4pPr>
            <a:lvl5pPr indent="-355600" lvl="4" marL="22860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Twentieth Century"/>
                <a:ea typeface="Twentieth Century"/>
                <a:cs typeface="Twentieth Century"/>
                <a:sym typeface="Twentieth Century"/>
              </a:defRPr>
            </a:lvl5pPr>
            <a:lvl6pPr indent="-339725" lvl="5" marL="27432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6pPr>
            <a:lvl7pPr indent="-339725" lvl="6" marL="32004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7pPr>
            <a:lvl8pPr indent="-339725" lvl="7" marL="36576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8pPr>
            <a:lvl9pPr indent="-339725" lvl="8" marL="41148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Twentieth Century"/>
                <a:ea typeface="Twentieth Century"/>
                <a:cs typeface="Twentieth Century"/>
                <a:sym typeface="Twentieth Century"/>
              </a:defRPr>
            </a:lvl9pPr>
          </a:lstStyle>
          <a:p/>
        </p:txBody>
      </p:sp>
      <p:sp>
        <p:nvSpPr>
          <p:cNvPr id="53" name="Google Shape;53;p19"/>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Twentieth Century"/>
                <a:ea typeface="Twentieth Century"/>
                <a:cs typeface="Twentieth Century"/>
                <a:sym typeface="Twentieth Century"/>
              </a:defRPr>
            </a:lvl1pPr>
            <a:lvl2pPr lvl="1"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2pPr>
            <a:lvl3pPr lvl="2"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3pPr>
            <a:lvl4pPr lvl="3"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4pPr>
            <a:lvl5pPr lvl="4"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5pPr>
            <a:lvl6pPr lvl="5"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6pPr>
            <a:lvl7pPr lvl="6"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7pPr>
            <a:lvl8pPr lvl="7"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8pPr>
            <a:lvl9pPr lvl="8"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9pPr>
          </a:lstStyle>
          <a:p/>
        </p:txBody>
      </p:sp>
      <p:sp>
        <p:nvSpPr>
          <p:cNvPr id="54" name="Google Shape;54;p19"/>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Twentieth Century"/>
                <a:ea typeface="Twentieth Century"/>
                <a:cs typeface="Twentieth Century"/>
                <a:sym typeface="Twentieth Century"/>
              </a:defRPr>
            </a:lvl1pPr>
            <a:lvl2pPr lvl="1"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2pPr>
            <a:lvl3pPr lvl="2"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3pPr>
            <a:lvl4pPr lvl="3"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4pPr>
            <a:lvl5pPr lvl="4"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5pPr>
            <a:lvl6pPr lvl="5"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6pPr>
            <a:lvl7pPr lvl="6"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7pPr>
            <a:lvl8pPr lvl="7"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8pPr>
            <a:lvl9pPr lvl="8" marR="0" rtl="0" algn="l">
              <a:spcBef>
                <a:spcPts val="0"/>
              </a:spcBef>
              <a:spcAft>
                <a:spcPts val="0"/>
              </a:spcAft>
              <a:buSzPts val="1400"/>
              <a:buNone/>
              <a:defRPr b="0" i="0" sz="1800" u="none" cap="none" strike="noStrike">
                <a:solidFill>
                  <a:schemeClr val="lt1"/>
                </a:solidFill>
                <a:latin typeface="Twentieth Century"/>
                <a:ea typeface="Twentieth Century"/>
                <a:cs typeface="Twentieth Century"/>
                <a:sym typeface="Twentieth Century"/>
              </a:defRPr>
            </a:lvl9pPr>
          </a:lstStyle>
          <a:p/>
        </p:txBody>
      </p:sp>
      <p:sp>
        <p:nvSpPr>
          <p:cNvPr id="55" name="Google Shape;55;p19"/>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1pPr>
            <a:lvl2pPr indent="0" lvl="1"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2pPr>
            <a:lvl3pPr indent="0" lvl="2"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3pPr>
            <a:lvl4pPr indent="0" lvl="3"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4pPr>
            <a:lvl5pPr indent="0" lvl="4"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5pPr>
            <a:lvl6pPr indent="0" lvl="5"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6pPr>
            <a:lvl7pPr indent="0" lvl="6"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7pPr>
            <a:lvl8pPr indent="0" lvl="7"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8pPr>
            <a:lvl9pPr indent="0" lvl="8" marL="0" marR="0" rtl="0" algn="r">
              <a:spcBef>
                <a:spcPts val="0"/>
              </a:spcBef>
              <a:buNone/>
              <a:defRPr b="0" i="0" sz="1050" u="none" cap="none" strike="noStrike">
                <a:solidFill>
                  <a:schemeClr val="lt1"/>
                </a:solidFill>
                <a:latin typeface="Twentieth Century"/>
                <a:ea typeface="Twentieth Century"/>
                <a:cs typeface="Twentieth Century"/>
                <a:sym typeface="Twentieth Century"/>
              </a:defRPr>
            </a:lvl9pPr>
          </a:lstStyle>
          <a:p>
            <a:pPr indent="0" lvl="0" marL="0" rtl="0" algn="r">
              <a:spcBef>
                <a:spcPts val="0"/>
              </a:spcBef>
              <a:spcAft>
                <a:spcPts val="0"/>
              </a:spcAft>
              <a:buNone/>
            </a:pPr>
            <a:fld id="{00000000-1234-1234-1234-123412341234}" type="slidenum">
              <a:rPr lang="bs-Latn-BA"/>
              <a:t>‹#›</a:t>
            </a:fld>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1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7.png"/><Relationship Id="rId5"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6.png"/><Relationship Id="rId5" Type="http://schemas.openxmlformats.org/officeDocument/2006/relationships/image" Target="../media/image5.png"/><Relationship Id="rId6" Type="http://schemas.openxmlformats.org/officeDocument/2006/relationships/image" Target="../media/image1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7" name="Shape 237"/>
        <p:cNvGrpSpPr/>
        <p:nvPr/>
      </p:nvGrpSpPr>
      <p:grpSpPr>
        <a:xfrm>
          <a:off x="0" y="0"/>
          <a:ext cx="0" cy="0"/>
          <a:chOff x="0" y="0"/>
          <a:chExt cx="0" cy="0"/>
        </a:xfrm>
      </p:grpSpPr>
      <p:grpSp>
        <p:nvGrpSpPr>
          <p:cNvPr id="238" name="Google Shape;238;p1"/>
          <p:cNvGrpSpPr/>
          <p:nvPr/>
        </p:nvGrpSpPr>
        <p:grpSpPr>
          <a:xfrm>
            <a:off x="0" y="-1"/>
            <a:ext cx="12192003" cy="6858001"/>
            <a:chOff x="0" y="-1"/>
            <a:chExt cx="12192003" cy="6858001"/>
          </a:xfrm>
        </p:grpSpPr>
        <p:sp>
          <p:nvSpPr>
            <p:cNvPr id="239" name="Google Shape;239;p1"/>
            <p:cNvSpPr/>
            <p:nvPr/>
          </p:nvSpPr>
          <p:spPr>
            <a:xfrm>
              <a:off x="1" y="-1"/>
              <a:ext cx="12192000" cy="6858000"/>
            </a:xfrm>
            <a:prstGeom prst="rect">
              <a:avLst/>
            </a:prstGeom>
            <a:blipFill rotWithShape="1">
              <a:blip r:embed="rId4">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wentieth Century"/>
                <a:ea typeface="Twentieth Century"/>
                <a:cs typeface="Twentieth Century"/>
                <a:sym typeface="Twentieth Century"/>
              </a:endParaRPr>
            </a:p>
          </p:txBody>
        </p:sp>
        <p:pic>
          <p:nvPicPr>
            <p:cNvPr id="240" name="Google Shape;240;p1"/>
            <p:cNvPicPr preferRelativeResize="0"/>
            <p:nvPr/>
          </p:nvPicPr>
          <p:blipFill rotWithShape="1">
            <a:blip r:embed="rId5">
              <a:alphaModFix amt="30000"/>
            </a:blip>
            <a:srcRect b="0" l="0" r="0" t="0"/>
            <a:stretch/>
          </p:blipFill>
          <p:spPr>
            <a:xfrm>
              <a:off x="0" y="-1"/>
              <a:ext cx="12192003" cy="6858001"/>
            </a:xfrm>
            <a:prstGeom prst="rect">
              <a:avLst/>
            </a:prstGeom>
            <a:noFill/>
            <a:ln>
              <a:noFill/>
            </a:ln>
          </p:spPr>
        </p:pic>
      </p:grpSp>
      <p:pic>
        <p:nvPicPr>
          <p:cNvPr descr="close up of circuit board" id="241" name="Google Shape;241;p1"/>
          <p:cNvPicPr preferRelativeResize="0"/>
          <p:nvPr/>
        </p:nvPicPr>
        <p:blipFill rotWithShape="1">
          <a:blip r:embed="rId6">
            <a:alphaModFix amt="30000"/>
          </a:blip>
          <a:srcRect b="9201" l="0" r="0" t="6504"/>
          <a:stretch/>
        </p:blipFill>
        <p:spPr>
          <a:xfrm>
            <a:off x="-2" y="-6610"/>
            <a:ext cx="12188389" cy="6857990"/>
          </a:xfrm>
          <a:prstGeom prst="rect">
            <a:avLst/>
          </a:prstGeom>
          <a:noFill/>
          <a:ln>
            <a:noFill/>
          </a:ln>
        </p:spPr>
      </p:pic>
      <p:grpSp>
        <p:nvGrpSpPr>
          <p:cNvPr id="242" name="Google Shape;242;p1"/>
          <p:cNvGrpSpPr/>
          <p:nvPr/>
        </p:nvGrpSpPr>
        <p:grpSpPr>
          <a:xfrm>
            <a:off x="605895" y="2235200"/>
            <a:ext cx="10982062" cy="2396067"/>
            <a:chOff x="605895" y="2235200"/>
            <a:chExt cx="10982062" cy="2396067"/>
          </a:xfrm>
        </p:grpSpPr>
        <p:sp>
          <p:nvSpPr>
            <p:cNvPr id="243" name="Google Shape;243;p1"/>
            <p:cNvSpPr/>
            <p:nvPr/>
          </p:nvSpPr>
          <p:spPr>
            <a:xfrm>
              <a:off x="2582333" y="2235200"/>
              <a:ext cx="7027334" cy="2396067"/>
            </a:xfrm>
            <a:prstGeom prst="round2DiagRect">
              <a:avLst>
                <a:gd fmla="val 9246" name="adj1"/>
                <a:gd fmla="val 0" name="adj2"/>
              </a:avLst>
            </a:prstGeom>
            <a:solidFill>
              <a:schemeClr val="dk1">
                <a:alpha val="80000"/>
              </a:schemeClr>
            </a:solidFill>
            <a:ln cap="sq" cmpd="sng" w="19050">
              <a:solidFill>
                <a:schemeClr val="lt2">
                  <a:alpha val="60000"/>
                </a:scheme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wentieth Century"/>
                <a:ea typeface="Twentieth Century"/>
                <a:cs typeface="Twentieth Century"/>
                <a:sym typeface="Twentieth Century"/>
              </a:endParaRPr>
            </a:p>
          </p:txBody>
        </p:sp>
        <p:grpSp>
          <p:nvGrpSpPr>
            <p:cNvPr id="244" name="Google Shape;244;p1"/>
            <p:cNvGrpSpPr/>
            <p:nvPr/>
          </p:nvGrpSpPr>
          <p:grpSpPr>
            <a:xfrm>
              <a:off x="605895" y="2900097"/>
              <a:ext cx="10982062" cy="1211524"/>
              <a:chOff x="605895" y="2900097"/>
              <a:chExt cx="10982062" cy="1211524"/>
            </a:xfrm>
          </p:grpSpPr>
          <p:sp>
            <p:nvSpPr>
              <p:cNvPr id="245" name="Google Shape;245;p1"/>
              <p:cNvSpPr/>
              <p:nvPr/>
            </p:nvSpPr>
            <p:spPr>
              <a:xfrm flipH="1" rot="-5400000">
                <a:off x="9653587" y="3379784"/>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46" name="Google Shape;246;p1"/>
              <p:cNvSpPr/>
              <p:nvPr/>
            </p:nvSpPr>
            <p:spPr>
              <a:xfrm flipH="1" rot="-5400000">
                <a:off x="10078244" y="3310728"/>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
              <p:cNvSpPr/>
              <p:nvPr/>
            </p:nvSpPr>
            <p:spPr>
              <a:xfrm flipH="1" rot="-5400000">
                <a:off x="11146631" y="3574253"/>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
              <p:cNvSpPr/>
              <p:nvPr/>
            </p:nvSpPr>
            <p:spPr>
              <a:xfrm flipH="1" rot="-5400000">
                <a:off x="10230644" y="3034502"/>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49" name="Google Shape;249;p1"/>
              <p:cNvSpPr/>
              <p:nvPr/>
            </p:nvSpPr>
            <p:spPr>
              <a:xfrm rot="5400000">
                <a:off x="10034587" y="256275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50" name="Google Shape;250;p1"/>
              <p:cNvSpPr/>
              <p:nvPr/>
            </p:nvSpPr>
            <p:spPr>
              <a:xfrm rot="5400000">
                <a:off x="10747375" y="3232679"/>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
              <p:cNvSpPr/>
              <p:nvPr/>
            </p:nvSpPr>
            <p:spPr>
              <a:xfrm rot="5400000">
                <a:off x="11399044" y="3095360"/>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
              <p:cNvSpPr/>
              <p:nvPr/>
            </p:nvSpPr>
            <p:spPr>
              <a:xfrm rot="5400000">
                <a:off x="10353675" y="2153178"/>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53" name="Google Shape;253;p1"/>
              <p:cNvSpPr/>
              <p:nvPr/>
            </p:nvSpPr>
            <p:spPr>
              <a:xfrm rot="5400000">
                <a:off x="9848850" y="330887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
              <p:cNvSpPr/>
              <p:nvPr/>
            </p:nvSpPr>
            <p:spPr>
              <a:xfrm rot="5400000">
                <a:off x="9721056" y="3284272"/>
                <a:ext cx="23813" cy="252413"/>
              </a:xfrm>
              <a:prstGeom prst="rect">
                <a:avLst/>
              </a:pr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
              <p:cNvSpPr/>
              <p:nvPr/>
            </p:nvSpPr>
            <p:spPr>
              <a:xfrm rot="5400000">
                <a:off x="2122751" y="3532184"/>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56" name="Google Shape;256;p1"/>
              <p:cNvSpPr/>
              <p:nvPr/>
            </p:nvSpPr>
            <p:spPr>
              <a:xfrm rot="5400000">
                <a:off x="1958445" y="3463128"/>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
              <p:cNvSpPr/>
              <p:nvPr/>
            </p:nvSpPr>
            <p:spPr>
              <a:xfrm rot="5400000">
                <a:off x="858308" y="3726653"/>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
              <p:cNvSpPr/>
              <p:nvPr/>
            </p:nvSpPr>
            <p:spPr>
              <a:xfrm rot="5400000">
                <a:off x="1658407" y="3186902"/>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59" name="Google Shape;259;p1"/>
              <p:cNvSpPr/>
              <p:nvPr/>
            </p:nvSpPr>
            <p:spPr>
              <a:xfrm flipH="1" rot="-5400000">
                <a:off x="1860814" y="271515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60" name="Google Shape;260;p1"/>
              <p:cNvSpPr/>
              <p:nvPr/>
            </p:nvSpPr>
            <p:spPr>
              <a:xfrm flipH="1" rot="-5400000">
                <a:off x="1289314" y="3385079"/>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
              <p:cNvSpPr/>
              <p:nvPr/>
            </p:nvSpPr>
            <p:spPr>
              <a:xfrm flipH="1" rot="-5400000">
                <a:off x="605895" y="3247760"/>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
              <p:cNvSpPr/>
              <p:nvPr/>
            </p:nvSpPr>
            <p:spPr>
              <a:xfrm flipH="1" rot="-5400000">
                <a:off x="1532202" y="2305578"/>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lt2">
                  <a:alpha val="60000"/>
                </a:schemeClr>
              </a:solidFill>
              <a:ln>
                <a:noFill/>
              </a:ln>
              <a:effectLst>
                <a:outerShdw blurRad="50800" rotWithShape="0" algn="tl" dir="2700000" dist="38100">
                  <a:srgbClr val="000000">
                    <a:alpha val="57647"/>
                  </a:srgbClr>
                </a:outerShdw>
              </a:effectLst>
            </p:spPr>
          </p:sp>
          <p:sp>
            <p:nvSpPr>
              <p:cNvPr id="263" name="Google Shape;263;p1"/>
              <p:cNvSpPr/>
              <p:nvPr/>
            </p:nvSpPr>
            <p:spPr>
              <a:xfrm flipH="1" rot="-5400000">
                <a:off x="2154501" y="346127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
              <p:cNvSpPr/>
              <p:nvPr/>
            </p:nvSpPr>
            <p:spPr>
              <a:xfrm flipH="1" rot="-5400000">
                <a:off x="2448983" y="3436672"/>
                <a:ext cx="23813" cy="252413"/>
              </a:xfrm>
              <a:prstGeom prst="rect">
                <a:avLst/>
              </a:prstGeom>
              <a:solidFill>
                <a:schemeClr val="lt2">
                  <a:alpha val="60000"/>
                </a:schemeClr>
              </a:solidFill>
              <a:ln>
                <a:noFill/>
              </a:ln>
              <a:effectLst>
                <a:outerShdw blurRad="50800" rotWithShape="0" algn="tl" dir="2700000" dist="38100">
                  <a:srgbClr val="000000">
                    <a:alpha val="57647"/>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5" name="Google Shape;265;p1"/>
          <p:cNvSpPr txBox="1"/>
          <p:nvPr>
            <p:ph type="ctrTitle"/>
          </p:nvPr>
        </p:nvSpPr>
        <p:spPr>
          <a:xfrm>
            <a:off x="2670312" y="2277038"/>
            <a:ext cx="6773598" cy="2320924"/>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lt1"/>
              </a:buClr>
              <a:buSzPct val="100000"/>
              <a:buFont typeface="Twentieth Century"/>
              <a:buNone/>
            </a:pPr>
            <a:r>
              <a:rPr b="1" lang="bs-Latn-BA"/>
              <a:t>BESKONTAKTNI SISTEM ZA DEZINFEKCIJU RUKU</a:t>
            </a:r>
            <a:br>
              <a:rPr b="1" lang="bs-Latn-BA"/>
            </a:br>
            <a:r>
              <a:rPr b="1" lang="bs-Latn-BA" sz="2800"/>
              <a:t>(AUTOMATED HAND SANITISER DISPENSER)</a:t>
            </a:r>
            <a:br>
              <a:rPr lang="bs-Latn-BA" sz="2800"/>
            </a:br>
            <a:endParaRPr/>
          </a:p>
        </p:txBody>
      </p:sp>
      <p:sp>
        <p:nvSpPr>
          <p:cNvPr id="266" name="Google Shape;266;p1"/>
          <p:cNvSpPr txBox="1"/>
          <p:nvPr>
            <p:ph idx="1" type="subTitle"/>
          </p:nvPr>
        </p:nvSpPr>
        <p:spPr>
          <a:xfrm>
            <a:off x="2582333" y="4683218"/>
            <a:ext cx="7651751" cy="1634699"/>
          </a:xfrm>
          <a:prstGeom prst="rect">
            <a:avLst/>
          </a:prstGeom>
          <a:noFill/>
          <a:ln>
            <a:noFill/>
          </a:ln>
        </p:spPr>
        <p:txBody>
          <a:bodyPr anchorCtr="0" anchor="t" bIns="45700" lIns="91425" spcFirstLastPara="1" rIns="91425" wrap="square" tIns="45700">
            <a:normAutofit/>
          </a:bodyPr>
          <a:lstStyle/>
          <a:p>
            <a:pPr indent="0" lvl="0" marL="0" rtl="0" algn="l">
              <a:lnSpc>
                <a:spcPct val="120000"/>
              </a:lnSpc>
              <a:spcBef>
                <a:spcPts val="0"/>
              </a:spcBef>
              <a:spcAft>
                <a:spcPts val="0"/>
              </a:spcAft>
              <a:buClr>
                <a:schemeClr val="lt2"/>
              </a:buClr>
              <a:buSzPts val="2500"/>
              <a:buNone/>
            </a:pPr>
            <a:r>
              <a:rPr lang="bs-Latn-BA"/>
              <a:t>PREDMET: PROJEKTOVANJE MIKROPROCESORSKIH SISTEMA</a:t>
            </a:r>
            <a:endParaRPr/>
          </a:p>
          <a:p>
            <a:pPr indent="0" lvl="0" marL="0" rtl="0" algn="l">
              <a:lnSpc>
                <a:spcPct val="120000"/>
              </a:lnSpc>
              <a:spcBef>
                <a:spcPts val="1000"/>
              </a:spcBef>
              <a:spcAft>
                <a:spcPts val="0"/>
              </a:spcAft>
              <a:buClr>
                <a:schemeClr val="lt2"/>
              </a:buClr>
              <a:buSzPts val="2500"/>
              <a:buNone/>
            </a:pPr>
            <a:r>
              <a:rPr lang="bs-Latn-BA"/>
              <a:t>ASISTENT: SEMIR TURSUNOVIĆ</a:t>
            </a:r>
            <a:endParaRPr/>
          </a:p>
          <a:p>
            <a:pPr indent="0" lvl="0" marL="0" rtl="0" algn="l">
              <a:lnSpc>
                <a:spcPct val="120000"/>
              </a:lnSpc>
              <a:spcBef>
                <a:spcPts val="1000"/>
              </a:spcBef>
              <a:spcAft>
                <a:spcPts val="0"/>
              </a:spcAft>
              <a:buClr>
                <a:schemeClr val="lt2"/>
              </a:buClr>
              <a:buSzPts val="2500"/>
              <a:buNone/>
            </a:pPr>
            <a:r>
              <a:rPr lang="bs-Latn-BA"/>
              <a:t>STUDENTI: JASMINA PIRIĆ, OMAR BRBUTOVIĆ</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0"/>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SPECIFIKACIJE K-0135</a:t>
            </a:r>
            <a:endParaRPr>
              <a:solidFill>
                <a:schemeClr val="dk2"/>
              </a:solidFill>
            </a:endParaRPr>
          </a:p>
        </p:txBody>
      </p:sp>
      <p:sp>
        <p:nvSpPr>
          <p:cNvPr id="415" name="Google Shape;415;p10"/>
          <p:cNvSpPr txBox="1"/>
          <p:nvPr>
            <p:ph idx="1" type="body"/>
          </p:nvPr>
        </p:nvSpPr>
        <p:spPr>
          <a:xfrm>
            <a:off x="1141425" y="1733351"/>
            <a:ext cx="10191300" cy="4571100"/>
          </a:xfrm>
          <a:prstGeom prst="rect">
            <a:avLst/>
          </a:prstGeom>
          <a:noFill/>
          <a:ln>
            <a:noFill/>
          </a:ln>
        </p:spPr>
        <p:txBody>
          <a:bodyPr anchorCtr="0" anchor="t" bIns="45700" lIns="91425" spcFirstLastPara="1" rIns="91425" wrap="square" tIns="45700">
            <a:normAutofit fontScale="62500" lnSpcReduction="20000"/>
          </a:bodyPr>
          <a:lstStyle/>
          <a:p>
            <a:pPr indent="-214312" lvl="0" marL="228600" rtl="0" algn="l">
              <a:lnSpc>
                <a:spcPct val="120000"/>
              </a:lnSpc>
              <a:spcBef>
                <a:spcPts val="0"/>
              </a:spcBef>
              <a:spcAft>
                <a:spcPts val="0"/>
              </a:spcAft>
              <a:buClr>
                <a:schemeClr val="lt1"/>
              </a:buClr>
              <a:buSzPct val="125000"/>
              <a:buChar char="•"/>
            </a:pPr>
            <a:r>
              <a:rPr lang="bs-Latn-BA"/>
              <a:t>Radni napon: 3-5 V DC </a:t>
            </a:r>
            <a:endParaRPr/>
          </a:p>
          <a:p>
            <a:pPr indent="-214312" lvl="0" marL="228600" rtl="0" algn="l">
              <a:lnSpc>
                <a:spcPct val="120000"/>
              </a:lnSpc>
              <a:spcBef>
                <a:spcPts val="1000"/>
              </a:spcBef>
              <a:spcAft>
                <a:spcPts val="0"/>
              </a:spcAft>
              <a:buClr>
                <a:schemeClr val="lt1"/>
              </a:buClr>
              <a:buSzPct val="125000"/>
              <a:buChar char="•"/>
            </a:pPr>
            <a:r>
              <a:rPr lang="bs-Latn-BA"/>
              <a:t>Radna struja: &lt;20 mA </a:t>
            </a:r>
            <a:endParaRPr/>
          </a:p>
          <a:p>
            <a:pPr indent="-214312" lvl="0" marL="228600" rtl="0" algn="l">
              <a:lnSpc>
                <a:spcPct val="120000"/>
              </a:lnSpc>
              <a:spcBef>
                <a:spcPts val="1000"/>
              </a:spcBef>
              <a:spcAft>
                <a:spcPts val="0"/>
              </a:spcAft>
              <a:buClr>
                <a:schemeClr val="lt1"/>
              </a:buClr>
              <a:buSzPct val="125000"/>
              <a:buChar char="•"/>
            </a:pPr>
            <a:r>
              <a:rPr lang="bs-Latn-BA"/>
              <a:t>Su</a:t>
            </a:r>
            <a:r>
              <a:rPr lang="bs-Latn-BA" sz="1920"/>
              <a:t>č</a:t>
            </a:r>
            <a:r>
              <a:rPr lang="bs-Latn-BA"/>
              <a:t>elje: analogno</a:t>
            </a:r>
            <a:endParaRPr/>
          </a:p>
          <a:p>
            <a:pPr indent="-214312" lvl="0" marL="228600" rtl="0" algn="l">
              <a:lnSpc>
                <a:spcPct val="120000"/>
              </a:lnSpc>
              <a:spcBef>
                <a:spcPts val="1000"/>
              </a:spcBef>
              <a:spcAft>
                <a:spcPts val="0"/>
              </a:spcAft>
              <a:buClr>
                <a:schemeClr val="lt1"/>
              </a:buClr>
              <a:buSzPct val="125000"/>
              <a:buChar char="•"/>
            </a:pPr>
            <a:r>
              <a:rPr lang="bs-Latn-BA"/>
              <a:t>Podru</a:t>
            </a:r>
            <a:r>
              <a:rPr lang="bs-Latn-BA" sz="2080"/>
              <a:t>č</a:t>
            </a:r>
            <a:r>
              <a:rPr lang="bs-Latn-BA"/>
              <a:t>je detekcije: 40 mm x 16 m</a:t>
            </a:r>
            <a:r>
              <a:rPr lang="bs-Latn-BA"/>
              <a:t>m</a:t>
            </a:r>
            <a:endParaRPr/>
          </a:p>
          <a:p>
            <a:pPr indent="-214312" lvl="0" marL="228600" rtl="0" algn="l">
              <a:lnSpc>
                <a:spcPct val="120000"/>
              </a:lnSpc>
              <a:spcBef>
                <a:spcPts val="1000"/>
              </a:spcBef>
              <a:spcAft>
                <a:spcPts val="0"/>
              </a:spcAft>
              <a:buClr>
                <a:schemeClr val="lt1"/>
              </a:buClr>
              <a:buSzPct val="125000"/>
              <a:buChar char="•"/>
            </a:pPr>
            <a:r>
              <a:rPr lang="bs-Latn-BA"/>
              <a:t>Radna temperatura: 10 ℃ ~ 30 ℃ </a:t>
            </a:r>
            <a:endParaRPr/>
          </a:p>
          <a:p>
            <a:pPr indent="-214312" lvl="0" marL="228600" rtl="0" algn="l">
              <a:lnSpc>
                <a:spcPct val="120000"/>
              </a:lnSpc>
              <a:spcBef>
                <a:spcPts val="1000"/>
              </a:spcBef>
              <a:spcAft>
                <a:spcPts val="0"/>
              </a:spcAft>
              <a:buClr>
                <a:schemeClr val="lt1"/>
              </a:buClr>
              <a:buSzPct val="125000"/>
              <a:buChar char="•"/>
            </a:pPr>
            <a:r>
              <a:rPr lang="bs-Latn-BA"/>
              <a:t>Te</a:t>
            </a:r>
            <a:r>
              <a:rPr lang="bs-Latn-BA" sz="2080"/>
              <a:t>ž</a:t>
            </a:r>
            <a:r>
              <a:rPr lang="bs-Latn-BA"/>
              <a:t>ina: 3 g</a:t>
            </a:r>
            <a:endParaRPr/>
          </a:p>
          <a:p>
            <a:pPr indent="-214312" lvl="0" marL="228600" rtl="0" algn="l">
              <a:lnSpc>
                <a:spcPct val="120000"/>
              </a:lnSpc>
              <a:spcBef>
                <a:spcPts val="1000"/>
              </a:spcBef>
              <a:spcAft>
                <a:spcPts val="0"/>
              </a:spcAft>
              <a:buClr>
                <a:schemeClr val="lt1"/>
              </a:buClr>
              <a:buSzPct val="125000"/>
              <a:buChar char="•"/>
            </a:pPr>
            <a:r>
              <a:rPr lang="bs-Latn-BA"/>
              <a:t>Veli</a:t>
            </a:r>
            <a:r>
              <a:rPr lang="bs-Latn-BA" sz="2080"/>
              <a:t>č</a:t>
            </a:r>
            <a:r>
              <a:rPr lang="bs-Latn-BA"/>
              <a:t>ina: 65 mm x 20 mm x 8 mm </a:t>
            </a:r>
            <a:endParaRPr/>
          </a:p>
          <a:p>
            <a:pPr indent="-214312" lvl="0" marL="228600" rtl="0" algn="l">
              <a:lnSpc>
                <a:spcPct val="120000"/>
              </a:lnSpc>
              <a:spcBef>
                <a:spcPts val="1000"/>
              </a:spcBef>
              <a:spcAft>
                <a:spcPts val="0"/>
              </a:spcAft>
              <a:buClr>
                <a:schemeClr val="lt1"/>
              </a:buClr>
              <a:buSzPct val="125000"/>
              <a:buChar char="•"/>
            </a:pPr>
            <a:r>
              <a:rPr lang="bs-Latn-BA"/>
              <a:t>Niska potrošnja energije </a:t>
            </a:r>
            <a:endParaRPr/>
          </a:p>
          <a:p>
            <a:pPr indent="-214312" lvl="0" marL="228600" rtl="0" algn="l">
              <a:lnSpc>
                <a:spcPct val="120000"/>
              </a:lnSpc>
              <a:spcBef>
                <a:spcPts val="1000"/>
              </a:spcBef>
              <a:spcAft>
                <a:spcPts val="0"/>
              </a:spcAft>
              <a:buClr>
                <a:schemeClr val="lt1"/>
              </a:buClr>
              <a:buSzPct val="125000"/>
              <a:buChar char="•"/>
            </a:pPr>
            <a:r>
              <a:rPr lang="bs-Latn-BA"/>
              <a:t>Visoka osjetljivost</a:t>
            </a:r>
            <a:endParaRPr/>
          </a:p>
          <a:p>
            <a:pPr indent="-214312" lvl="0" marL="228600" rtl="0" algn="l">
              <a:lnSpc>
                <a:spcPct val="120000"/>
              </a:lnSpc>
              <a:spcBef>
                <a:spcPts val="1000"/>
              </a:spcBef>
              <a:spcAft>
                <a:spcPts val="0"/>
              </a:spcAft>
              <a:buClr>
                <a:schemeClr val="lt1"/>
              </a:buClr>
              <a:buSzPct val="125000"/>
              <a:buChar char="•"/>
            </a:pPr>
            <a:r>
              <a:rPr lang="bs-Latn-BA"/>
              <a:t>Signal izlaznog napona: 0 ~ 4,2 V</a:t>
            </a:r>
            <a:endParaRPr/>
          </a:p>
          <a:p>
            <a:pPr indent="-95250" lvl="0" marL="228600" rtl="0" algn="l">
              <a:lnSpc>
                <a:spcPct val="120000"/>
              </a:lnSpc>
              <a:spcBef>
                <a:spcPts val="1000"/>
              </a:spcBef>
              <a:spcAft>
                <a:spcPts val="0"/>
              </a:spcAft>
              <a:buClr>
                <a:schemeClr val="lt1"/>
              </a:buClr>
              <a:buSzPct val="1250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11"/>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NAčIN RADA</a:t>
            </a:r>
            <a:endParaRPr>
              <a:solidFill>
                <a:schemeClr val="dk2"/>
              </a:solidFill>
            </a:endParaRPr>
          </a:p>
        </p:txBody>
      </p:sp>
      <p:sp>
        <p:nvSpPr>
          <p:cNvPr id="421" name="Google Shape;421;p11"/>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3000"/>
              <a:buChar char="•"/>
            </a:pPr>
            <a:r>
              <a:rPr lang="bs-Latn-BA">
                <a:latin typeface="Arial"/>
                <a:ea typeface="Arial"/>
                <a:cs typeface="Arial"/>
                <a:sym typeface="Arial"/>
              </a:rPr>
              <a:t>Senzor se koristi za detekciju nivoa vode. Na osnovu izmjerene vrijednosti uključuju se LED koje služe za vizuelnu signalizaciju nivoa.</a:t>
            </a:r>
            <a:endParaRPr/>
          </a:p>
          <a:p>
            <a:pPr indent="-228600" lvl="0" marL="228600" rtl="0" algn="l">
              <a:lnSpc>
                <a:spcPct val="120000"/>
              </a:lnSpc>
              <a:spcBef>
                <a:spcPts val="1000"/>
              </a:spcBef>
              <a:spcAft>
                <a:spcPts val="0"/>
              </a:spcAft>
              <a:buClr>
                <a:schemeClr val="lt1"/>
              </a:buClr>
              <a:buSzPts val="3000"/>
              <a:buChar char="•"/>
            </a:pPr>
            <a:r>
              <a:rPr lang="bs-Latn-BA">
                <a:latin typeface="Arial"/>
                <a:ea typeface="Arial"/>
                <a:cs typeface="Arial"/>
                <a:sym typeface="Arial"/>
              </a:rPr>
              <a:t>Ukoliko je nivo vode pao ispod unaprijed definisane vrijednosti dolazi do pauziranja programa sve do ponovnog porasta nivoa vode, u svrhu zaštite pumpe koja ne smije raditi bez tečnosti. </a:t>
            </a:r>
            <a:endParaRPr/>
          </a:p>
          <a:p>
            <a:pPr indent="-38100" lvl="0" marL="228600" rtl="0" algn="l">
              <a:lnSpc>
                <a:spcPct val="120000"/>
              </a:lnSpc>
              <a:spcBef>
                <a:spcPts val="1000"/>
              </a:spcBef>
              <a:spcAft>
                <a:spcPts val="0"/>
              </a:spcAft>
              <a:buClr>
                <a:schemeClr val="lt1"/>
              </a:buClr>
              <a:buSzPts val="30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12"/>
          <p:cNvSpPr txBox="1"/>
          <p:nvPr>
            <p:ph type="title"/>
          </p:nvPr>
        </p:nvSpPr>
        <p:spPr>
          <a:xfrm>
            <a:off x="1141413" y="161318"/>
            <a:ext cx="4952999" cy="81839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KOD I PRINCIP RADA</a:t>
            </a:r>
            <a:endParaRPr>
              <a:solidFill>
                <a:schemeClr val="dk2"/>
              </a:solidFill>
            </a:endParaRPr>
          </a:p>
        </p:txBody>
      </p:sp>
      <p:pic>
        <p:nvPicPr>
          <p:cNvPr id="427" name="Google Shape;427;p12"/>
          <p:cNvPicPr preferRelativeResize="0"/>
          <p:nvPr/>
        </p:nvPicPr>
        <p:blipFill rotWithShape="1">
          <a:blip r:embed="rId3">
            <a:alphaModFix/>
          </a:blip>
          <a:srcRect b="0" l="0" r="0" t="0"/>
          <a:stretch/>
        </p:blipFill>
        <p:spPr>
          <a:xfrm>
            <a:off x="6094412" y="2249487"/>
            <a:ext cx="4456562" cy="3724979"/>
          </a:xfrm>
          <a:prstGeom prst="rect">
            <a:avLst/>
          </a:prstGeom>
          <a:noFill/>
          <a:ln>
            <a:noFill/>
          </a:ln>
        </p:spPr>
      </p:pic>
      <p:pic>
        <p:nvPicPr>
          <p:cNvPr id="428" name="Google Shape;428;p12"/>
          <p:cNvPicPr preferRelativeResize="0"/>
          <p:nvPr/>
        </p:nvPicPr>
        <p:blipFill rotWithShape="1">
          <a:blip r:embed="rId4">
            <a:alphaModFix/>
          </a:blip>
          <a:srcRect b="0" l="0" r="0" t="0"/>
          <a:stretch/>
        </p:blipFill>
        <p:spPr>
          <a:xfrm>
            <a:off x="1302900" y="1097971"/>
            <a:ext cx="3974496" cy="5203451"/>
          </a:xfrm>
          <a:prstGeom prst="rect">
            <a:avLst/>
          </a:prstGeom>
          <a:noFill/>
          <a:ln>
            <a:noFill/>
          </a:ln>
        </p:spPr>
      </p:pic>
      <p:pic>
        <p:nvPicPr>
          <p:cNvPr id="429" name="Google Shape;429;p12"/>
          <p:cNvPicPr preferRelativeResize="0"/>
          <p:nvPr>
            <p:ph idx="1" type="body"/>
          </p:nvPr>
        </p:nvPicPr>
        <p:blipFill rotWithShape="1">
          <a:blip r:embed="rId5">
            <a:alphaModFix/>
          </a:blip>
          <a:srcRect b="0" l="0" r="0" t="0"/>
          <a:stretch/>
        </p:blipFill>
        <p:spPr>
          <a:xfrm>
            <a:off x="5674716" y="1283758"/>
            <a:ext cx="5295954" cy="241593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13"/>
          <p:cNvSpPr txBox="1"/>
          <p:nvPr>
            <p:ph type="title"/>
          </p:nvPr>
        </p:nvSpPr>
        <p:spPr>
          <a:xfrm>
            <a:off x="1141413" y="175172"/>
            <a:ext cx="9905998"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RELEJ (SRD-05VDC-SL-C)</a:t>
            </a:r>
            <a:endParaRPr>
              <a:solidFill>
                <a:schemeClr val="dk2"/>
              </a:solidFill>
            </a:endParaRPr>
          </a:p>
        </p:txBody>
      </p:sp>
      <p:sp>
        <p:nvSpPr>
          <p:cNvPr id="435" name="Google Shape;435;p13"/>
          <p:cNvSpPr txBox="1"/>
          <p:nvPr>
            <p:ph idx="1" type="body"/>
          </p:nvPr>
        </p:nvSpPr>
        <p:spPr>
          <a:xfrm>
            <a:off x="760411" y="1653742"/>
            <a:ext cx="10029509" cy="1947587"/>
          </a:xfrm>
          <a:prstGeom prst="rect">
            <a:avLst/>
          </a:prstGeom>
          <a:noFill/>
          <a:ln>
            <a:noFill/>
          </a:ln>
        </p:spPr>
        <p:txBody>
          <a:bodyPr anchorCtr="0" anchor="t" bIns="45700" lIns="91425" spcFirstLastPara="1" rIns="91425" wrap="square" tIns="45700">
            <a:normAutofit fontScale="77500" lnSpcReduction="20000"/>
          </a:bodyPr>
          <a:lstStyle/>
          <a:p>
            <a:pPr indent="-228600" lvl="0" marL="228600" rtl="0" algn="l">
              <a:lnSpc>
                <a:spcPct val="120000"/>
              </a:lnSpc>
              <a:spcBef>
                <a:spcPts val="0"/>
              </a:spcBef>
              <a:spcAft>
                <a:spcPts val="0"/>
              </a:spcAft>
              <a:buClr>
                <a:schemeClr val="lt1"/>
              </a:buClr>
              <a:buSzPct val="125000"/>
              <a:buChar char="•"/>
            </a:pPr>
            <a:r>
              <a:rPr lang="bs-Latn-BA">
                <a:latin typeface="Arial"/>
                <a:ea typeface="Arial"/>
                <a:cs typeface="Arial"/>
                <a:sym typeface="Arial"/>
              </a:rPr>
              <a:t>Relejni modul može se kontrolisati direktno pomoću mikrokontrolera. Opseg napona ulaznog signala je 0-5V. Opisi pinova jednokanalnog relejnog modula su navedeni u Tabeli</a:t>
            </a:r>
            <a:endParaRPr/>
          </a:p>
          <a:p>
            <a:pPr indent="-228600" lvl="0" marL="228600" rtl="0" algn="l">
              <a:lnSpc>
                <a:spcPct val="120000"/>
              </a:lnSpc>
              <a:spcBef>
                <a:spcPts val="1000"/>
              </a:spcBef>
              <a:spcAft>
                <a:spcPts val="0"/>
              </a:spcAft>
              <a:buClr>
                <a:schemeClr val="lt1"/>
              </a:buClr>
              <a:buSzPct val="125000"/>
              <a:buChar char="•"/>
            </a:pPr>
            <a:r>
              <a:rPr lang="bs-Latn-BA">
                <a:latin typeface="Arial"/>
                <a:ea typeface="Arial"/>
                <a:cs typeface="Arial"/>
                <a:sym typeface="Arial"/>
              </a:rPr>
              <a:t>Relejni modul se sastoji od optokaplera, komutacionog tranzistora, kondenzatora i otpornika spojenih na statusnu LED diodu, diodu slobodnog hoda i induktivnu zavojnicu.</a:t>
            </a:r>
            <a:endParaRPr/>
          </a:p>
          <a:p>
            <a:pPr indent="-80962" lvl="0" marL="228600" rtl="0" algn="l">
              <a:lnSpc>
                <a:spcPct val="120000"/>
              </a:lnSpc>
              <a:spcBef>
                <a:spcPts val="1000"/>
              </a:spcBef>
              <a:spcAft>
                <a:spcPts val="0"/>
              </a:spcAft>
              <a:buClr>
                <a:schemeClr val="lt1"/>
              </a:buClr>
              <a:buSzPct val="125000"/>
              <a:buNone/>
            </a:pPr>
            <a:r>
              <a:t/>
            </a:r>
            <a:endParaRPr/>
          </a:p>
        </p:txBody>
      </p:sp>
      <p:pic>
        <p:nvPicPr>
          <p:cNvPr id="436" name="Google Shape;436;p13"/>
          <p:cNvPicPr preferRelativeResize="0"/>
          <p:nvPr/>
        </p:nvPicPr>
        <p:blipFill rotWithShape="1">
          <a:blip r:embed="rId3">
            <a:alphaModFix/>
          </a:blip>
          <a:srcRect b="0" l="0" r="0" t="0"/>
          <a:stretch/>
        </p:blipFill>
        <p:spPr>
          <a:xfrm rot="-6556119">
            <a:off x="7255212" y="2810739"/>
            <a:ext cx="4175003" cy="4175003"/>
          </a:xfrm>
          <a:prstGeom prst="rect">
            <a:avLst/>
          </a:prstGeom>
          <a:noFill/>
          <a:ln>
            <a:noFill/>
          </a:ln>
        </p:spPr>
      </p:pic>
      <p:sp>
        <p:nvSpPr>
          <p:cNvPr id="437" name="Google Shape;437;p13"/>
          <p:cNvSpPr/>
          <p:nvPr/>
        </p:nvSpPr>
        <p:spPr>
          <a:xfrm>
            <a:off x="1015973" y="3601329"/>
            <a:ext cx="6172617" cy="2489982"/>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grpSp>
        <p:nvGrpSpPr>
          <p:cNvPr id="442" name="Google Shape;442;p14"/>
          <p:cNvGrpSpPr/>
          <p:nvPr/>
        </p:nvGrpSpPr>
        <p:grpSpPr>
          <a:xfrm>
            <a:off x="1681708" y="1556939"/>
            <a:ext cx="8174700" cy="4902104"/>
            <a:chOff x="1506947" y="403388"/>
            <a:chExt cx="8174700" cy="4902104"/>
          </a:xfrm>
        </p:grpSpPr>
        <p:sp>
          <p:nvSpPr>
            <p:cNvPr id="443" name="Google Shape;443;p14"/>
            <p:cNvSpPr/>
            <p:nvPr/>
          </p:nvSpPr>
          <p:spPr>
            <a:xfrm>
              <a:off x="1506947" y="403388"/>
              <a:ext cx="5970674" cy="4902104"/>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4"/>
            <p:cNvSpPr/>
            <p:nvPr/>
          </p:nvSpPr>
          <p:spPr>
            <a:xfrm>
              <a:off x="7012635" y="607534"/>
              <a:ext cx="2669012" cy="80285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4"/>
            <p:cNvSpPr txBox="1"/>
            <p:nvPr/>
          </p:nvSpPr>
          <p:spPr>
            <a:xfrm>
              <a:off x="7012635" y="607534"/>
              <a:ext cx="2669012" cy="802850"/>
            </a:xfrm>
            <a:prstGeom prst="rect">
              <a:avLst/>
            </a:prstGeom>
            <a:noFill/>
            <a:ln>
              <a:noFill/>
            </a:ln>
          </p:spPr>
          <p:txBody>
            <a:bodyPr anchorCtr="0" anchor="ctr" bIns="93325" lIns="93325" spcFirstLastPara="1" rIns="93325" wrap="square" tIns="93325">
              <a:noAutofit/>
            </a:bodyPr>
            <a:lstStyle/>
            <a:p>
              <a:pPr indent="0" lvl="0" marL="0" marR="0" rtl="0" algn="ctr">
                <a:lnSpc>
                  <a:spcPct val="90000"/>
                </a:lnSpc>
                <a:spcBef>
                  <a:spcPts val="0"/>
                </a:spcBef>
                <a:spcAft>
                  <a:spcPts val="0"/>
                </a:spcAft>
                <a:buNone/>
              </a:pPr>
              <a:r>
                <a:t/>
              </a:r>
              <a:endParaRPr sz="4900">
                <a:solidFill>
                  <a:schemeClr val="lt1"/>
                </a:solidFill>
                <a:latin typeface="Twentieth Century"/>
                <a:ea typeface="Twentieth Century"/>
                <a:cs typeface="Twentieth Century"/>
                <a:sym typeface="Twentieth Century"/>
              </a:endParaRPr>
            </a:p>
          </p:txBody>
        </p:sp>
      </p:grpSp>
      <p:sp>
        <p:nvSpPr>
          <p:cNvPr id="446" name="Google Shape;446;p14"/>
          <p:cNvSpPr txBox="1"/>
          <p:nvPr>
            <p:ph type="title"/>
          </p:nvPr>
        </p:nvSpPr>
        <p:spPr>
          <a:xfrm>
            <a:off x="1307668" y="461242"/>
            <a:ext cx="4204858" cy="91165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2"/>
              </a:buClr>
              <a:buSzPct val="100000"/>
              <a:buFont typeface="Twentieth Century"/>
              <a:buNone/>
            </a:pPr>
            <a:br>
              <a:rPr lang="bs-Latn-BA">
                <a:solidFill>
                  <a:schemeClr val="dk2"/>
                </a:solidFill>
              </a:rPr>
            </a:br>
            <a:r>
              <a:rPr lang="bs-Latn-BA">
                <a:solidFill>
                  <a:schemeClr val="dk2"/>
                </a:solidFill>
              </a:rPr>
              <a:t>KOD I PRINCIP RADA</a:t>
            </a:r>
            <a:br>
              <a:rPr lang="bs-Latn-BA"/>
            </a:b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15"/>
          <p:cNvSpPr txBox="1"/>
          <p:nvPr>
            <p:ph type="title"/>
          </p:nvPr>
        </p:nvSpPr>
        <p:spPr>
          <a:xfrm>
            <a:off x="1141413" y="618518"/>
            <a:ext cx="9906000" cy="1478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DC PUMPA ZA VODU (BI0002051)</a:t>
            </a:r>
            <a:endParaRPr>
              <a:solidFill>
                <a:schemeClr val="dk2"/>
              </a:solidFill>
            </a:endParaRPr>
          </a:p>
        </p:txBody>
      </p:sp>
      <p:sp>
        <p:nvSpPr>
          <p:cNvPr id="452" name="Google Shape;452;p15"/>
          <p:cNvSpPr txBox="1"/>
          <p:nvPr>
            <p:ph idx="1" type="body"/>
          </p:nvPr>
        </p:nvSpPr>
        <p:spPr>
          <a:xfrm>
            <a:off x="1141425" y="1911187"/>
            <a:ext cx="9906000" cy="3541800"/>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120000"/>
              </a:lnSpc>
              <a:spcBef>
                <a:spcPts val="0"/>
              </a:spcBef>
              <a:spcAft>
                <a:spcPts val="0"/>
              </a:spcAft>
              <a:buClr>
                <a:schemeClr val="lt1"/>
              </a:buClr>
              <a:buSzPts val="3000"/>
              <a:buChar char="•"/>
            </a:pPr>
            <a:r>
              <a:rPr lang="bs-Latn-BA"/>
              <a:t>Ova pumpa je povezana na normalno otvoreni (NO) kontakat releja. Kada se detektuju ruke, signal sa senzora se šalje na STM32 mikrokontroler. Mikrokontroler izvodi logi</a:t>
            </a:r>
            <a:r>
              <a:rPr lang="bs-Latn-BA" sz="2100"/>
              <a:t>č</a:t>
            </a:r>
            <a:r>
              <a:rPr lang="bs-Latn-BA"/>
              <a:t>ke operacije i šalje signal upravlja</a:t>
            </a:r>
            <a:r>
              <a:rPr lang="bs-Latn-BA" sz="2000"/>
              <a:t>č</a:t>
            </a:r>
            <a:r>
              <a:rPr lang="bs-Latn-BA"/>
              <a:t>kom releju te se pumpa uklju</a:t>
            </a:r>
            <a:r>
              <a:rPr lang="bs-Latn-BA" sz="1900"/>
              <a:t>č</a:t>
            </a:r>
            <a:r>
              <a:rPr lang="bs-Latn-BA"/>
              <a:t>uje i vrši doziranje sredstva za dezinfekciju </a:t>
            </a:r>
            <a:endParaRPr/>
          </a:p>
          <a:p>
            <a:pPr indent="-228600" lvl="0" marL="228600" rtl="0" algn="l">
              <a:lnSpc>
                <a:spcPct val="120000"/>
              </a:lnSpc>
              <a:spcBef>
                <a:spcPts val="1000"/>
              </a:spcBef>
              <a:spcAft>
                <a:spcPts val="0"/>
              </a:spcAft>
              <a:buClr>
                <a:schemeClr val="lt1"/>
              </a:buClr>
              <a:buSzPts val="3000"/>
              <a:buChar char="•"/>
            </a:pPr>
            <a:r>
              <a:rPr lang="bs-Latn-BA"/>
              <a:t>Prednost ove pumpe je snaga pritiska vode. Pumpa radi pri naponima od 3V do 6V, a u mogu</a:t>
            </a:r>
            <a:r>
              <a:rPr lang="bs-Latn-BA" sz="1800"/>
              <a:t>ć</a:t>
            </a:r>
            <a:r>
              <a:rPr lang="bs-Latn-BA"/>
              <a:t>nosti je propustiti 120L u sat vremena. </a:t>
            </a:r>
            <a:endParaRPr/>
          </a:p>
          <a:p>
            <a:pPr indent="-38100" lvl="0" marL="228600" rtl="0" algn="l">
              <a:lnSpc>
                <a:spcPct val="120000"/>
              </a:lnSpc>
              <a:spcBef>
                <a:spcPts val="1000"/>
              </a:spcBef>
              <a:spcAft>
                <a:spcPts val="0"/>
              </a:spcAft>
              <a:buClr>
                <a:schemeClr val="lt1"/>
              </a:buClr>
              <a:buSzPts val="3000"/>
              <a:buNone/>
            </a:pPr>
            <a:r>
              <a:t/>
            </a:r>
            <a:endParaRPr/>
          </a:p>
        </p:txBody>
      </p:sp>
      <p:pic>
        <p:nvPicPr>
          <p:cNvPr id="453" name="Google Shape;453;p15"/>
          <p:cNvPicPr preferRelativeResize="0"/>
          <p:nvPr/>
        </p:nvPicPr>
        <p:blipFill rotWithShape="1">
          <a:blip r:embed="rId3">
            <a:alphaModFix/>
          </a:blip>
          <a:srcRect b="0" l="0" r="0" t="0"/>
          <a:stretch/>
        </p:blipFill>
        <p:spPr>
          <a:xfrm>
            <a:off x="6748261" y="3054116"/>
            <a:ext cx="4762500" cy="4762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16"/>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SPECIFIKACIJE</a:t>
            </a:r>
            <a:endParaRPr>
              <a:solidFill>
                <a:schemeClr val="dk2"/>
              </a:solidFill>
            </a:endParaRPr>
          </a:p>
        </p:txBody>
      </p:sp>
      <p:sp>
        <p:nvSpPr>
          <p:cNvPr id="459" name="Google Shape;459;p16"/>
          <p:cNvSpPr txBox="1"/>
          <p:nvPr>
            <p:ph idx="1" type="body"/>
          </p:nvPr>
        </p:nvSpPr>
        <p:spPr>
          <a:xfrm>
            <a:off x="1030576" y="1759527"/>
            <a:ext cx="9905999" cy="4170219"/>
          </a:xfrm>
          <a:prstGeom prst="rect">
            <a:avLst/>
          </a:prstGeom>
          <a:noFill/>
          <a:ln>
            <a:noFill/>
          </a:ln>
        </p:spPr>
        <p:txBody>
          <a:bodyPr anchorCtr="0" anchor="t" bIns="45700" lIns="91425" spcFirstLastPara="1" rIns="91425" wrap="square" tIns="45700">
            <a:normAutofit fontScale="62500" lnSpcReduction="20000"/>
          </a:bodyPr>
          <a:lstStyle/>
          <a:p>
            <a:pPr indent="-228600" lvl="0" marL="228600" rtl="0" algn="l">
              <a:lnSpc>
                <a:spcPct val="120000"/>
              </a:lnSpc>
              <a:spcBef>
                <a:spcPts val="0"/>
              </a:spcBef>
              <a:spcAft>
                <a:spcPts val="0"/>
              </a:spcAft>
              <a:buClr>
                <a:schemeClr val="lt1"/>
              </a:buClr>
              <a:buSzPct val="125000"/>
              <a:buChar char="•"/>
            </a:pPr>
            <a:r>
              <a:rPr lang="bs-Latn-BA"/>
              <a:t>DC Voltage: 2.5-6V </a:t>
            </a:r>
            <a:endParaRPr/>
          </a:p>
          <a:p>
            <a:pPr indent="-228600" lvl="0" marL="228600" rtl="0" algn="l">
              <a:lnSpc>
                <a:spcPct val="120000"/>
              </a:lnSpc>
              <a:spcBef>
                <a:spcPts val="1000"/>
              </a:spcBef>
              <a:spcAft>
                <a:spcPts val="0"/>
              </a:spcAft>
              <a:buClr>
                <a:schemeClr val="lt1"/>
              </a:buClr>
              <a:buSzPct val="125000"/>
              <a:buChar char="•"/>
            </a:pPr>
            <a:r>
              <a:rPr lang="bs-Latn-BA"/>
              <a:t>Working current: 130-220mA </a:t>
            </a:r>
            <a:endParaRPr/>
          </a:p>
          <a:p>
            <a:pPr indent="-228600" lvl="0" marL="228600" rtl="0" algn="l">
              <a:lnSpc>
                <a:spcPct val="120000"/>
              </a:lnSpc>
              <a:spcBef>
                <a:spcPts val="1000"/>
              </a:spcBef>
              <a:spcAft>
                <a:spcPts val="0"/>
              </a:spcAft>
              <a:buClr>
                <a:schemeClr val="lt1"/>
              </a:buClr>
              <a:buSzPct val="125000"/>
              <a:buChar char="•"/>
            </a:pPr>
            <a:r>
              <a:rPr lang="bs-Latn-BA"/>
              <a:t>Power: 0.4-1.5W </a:t>
            </a:r>
            <a:endParaRPr/>
          </a:p>
          <a:p>
            <a:pPr indent="-228600" lvl="0" marL="228600" rtl="0" algn="l">
              <a:lnSpc>
                <a:spcPct val="120000"/>
              </a:lnSpc>
              <a:spcBef>
                <a:spcPts val="1000"/>
              </a:spcBef>
              <a:spcAft>
                <a:spcPts val="0"/>
              </a:spcAft>
              <a:buClr>
                <a:schemeClr val="lt1"/>
              </a:buClr>
              <a:buSzPct val="125000"/>
              <a:buChar char="•"/>
            </a:pPr>
            <a:r>
              <a:rPr lang="bs-Latn-BA"/>
              <a:t>Maximum lift: 40-110cm / 15.75"-43.4" </a:t>
            </a:r>
            <a:endParaRPr/>
          </a:p>
          <a:p>
            <a:pPr indent="-228600" lvl="0" marL="228600" rtl="0" algn="l">
              <a:lnSpc>
                <a:spcPct val="120000"/>
              </a:lnSpc>
              <a:spcBef>
                <a:spcPts val="1000"/>
              </a:spcBef>
              <a:spcAft>
                <a:spcPts val="0"/>
              </a:spcAft>
              <a:buClr>
                <a:schemeClr val="lt1"/>
              </a:buClr>
              <a:buSzPct val="125000"/>
              <a:buChar char="•"/>
            </a:pPr>
            <a:r>
              <a:rPr lang="bs-Latn-BA"/>
              <a:t>Flow rate: 80-120L/H </a:t>
            </a:r>
            <a:endParaRPr/>
          </a:p>
          <a:p>
            <a:pPr indent="-228600" lvl="0" marL="228600" rtl="0" algn="l">
              <a:lnSpc>
                <a:spcPct val="120000"/>
              </a:lnSpc>
              <a:spcBef>
                <a:spcPts val="1000"/>
              </a:spcBef>
              <a:spcAft>
                <a:spcPts val="0"/>
              </a:spcAft>
              <a:buClr>
                <a:schemeClr val="lt1"/>
              </a:buClr>
              <a:buSzPct val="125000"/>
              <a:buChar char="•"/>
            </a:pPr>
            <a:r>
              <a:rPr lang="bs-Latn-BA"/>
              <a:t>Outside diameter of water outlet: approx. 7.5mm / 0.3" </a:t>
            </a:r>
            <a:endParaRPr/>
          </a:p>
          <a:p>
            <a:pPr indent="-228600" lvl="0" marL="228600" rtl="0" algn="l">
              <a:lnSpc>
                <a:spcPct val="120000"/>
              </a:lnSpc>
              <a:spcBef>
                <a:spcPts val="1000"/>
              </a:spcBef>
              <a:spcAft>
                <a:spcPts val="0"/>
              </a:spcAft>
              <a:buClr>
                <a:schemeClr val="lt1"/>
              </a:buClr>
              <a:buSzPct val="125000"/>
              <a:buChar char="•"/>
            </a:pPr>
            <a:r>
              <a:rPr lang="bs-Latn-BA"/>
              <a:t>Inside diameter of water outlet: approx. 4.7mm / 0.18" </a:t>
            </a:r>
            <a:endParaRPr/>
          </a:p>
          <a:p>
            <a:pPr indent="-228600" lvl="0" marL="228600" rtl="0" algn="l">
              <a:lnSpc>
                <a:spcPct val="120000"/>
              </a:lnSpc>
              <a:spcBef>
                <a:spcPts val="1000"/>
              </a:spcBef>
              <a:spcAft>
                <a:spcPts val="0"/>
              </a:spcAft>
              <a:buClr>
                <a:schemeClr val="lt1"/>
              </a:buClr>
              <a:buSzPct val="125000"/>
              <a:buChar char="•"/>
            </a:pPr>
            <a:r>
              <a:rPr lang="bs-Latn-BA"/>
              <a:t>Diameter: approx. 24mm / 0.95" </a:t>
            </a:r>
            <a:endParaRPr/>
          </a:p>
          <a:p>
            <a:pPr indent="-228600" lvl="0" marL="228600" rtl="0" algn="l">
              <a:lnSpc>
                <a:spcPct val="120000"/>
              </a:lnSpc>
              <a:spcBef>
                <a:spcPts val="1000"/>
              </a:spcBef>
              <a:spcAft>
                <a:spcPts val="0"/>
              </a:spcAft>
              <a:buClr>
                <a:schemeClr val="lt1"/>
              </a:buClr>
              <a:buSzPct val="125000"/>
              <a:buChar char="•"/>
            </a:pPr>
            <a:r>
              <a:rPr lang="bs-Latn-BA"/>
              <a:t>Length: approx. 45mm / 1.8" </a:t>
            </a:r>
            <a:endParaRPr/>
          </a:p>
          <a:p>
            <a:pPr indent="-228600" lvl="0" marL="228600" rtl="0" algn="l">
              <a:lnSpc>
                <a:spcPct val="120000"/>
              </a:lnSpc>
              <a:spcBef>
                <a:spcPts val="1000"/>
              </a:spcBef>
              <a:spcAft>
                <a:spcPts val="0"/>
              </a:spcAft>
              <a:buClr>
                <a:schemeClr val="lt1"/>
              </a:buClr>
              <a:buSzPct val="125000"/>
              <a:buChar char="•"/>
            </a:pPr>
            <a:r>
              <a:rPr lang="bs-Latn-BA"/>
              <a:t>Height: approx. 33mm / 1.30" </a:t>
            </a:r>
            <a:endParaRPr/>
          </a:p>
          <a:p>
            <a:pPr indent="-228600" lvl="0" marL="228600" rtl="0" algn="l">
              <a:lnSpc>
                <a:spcPct val="120000"/>
              </a:lnSpc>
              <a:spcBef>
                <a:spcPts val="1000"/>
              </a:spcBef>
              <a:spcAft>
                <a:spcPts val="0"/>
              </a:spcAft>
              <a:buClr>
                <a:schemeClr val="lt1"/>
              </a:buClr>
              <a:buSzPct val="125000"/>
              <a:buChar char="•"/>
            </a:pPr>
            <a:r>
              <a:rPr lang="bs-Latn-BA"/>
              <a:t>Driving mode: brushless DC design, magnetic driving </a:t>
            </a:r>
            <a:endParaRPr/>
          </a:p>
          <a:p>
            <a:pPr indent="-109537" lvl="0" marL="228600" rtl="0" algn="l">
              <a:lnSpc>
                <a:spcPct val="120000"/>
              </a:lnSpc>
              <a:spcBef>
                <a:spcPts val="1000"/>
              </a:spcBef>
              <a:spcAft>
                <a:spcPts val="0"/>
              </a:spcAft>
              <a:buClr>
                <a:schemeClr val="lt1"/>
              </a:buClr>
              <a:buSzPct val="12500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17"/>
          <p:cNvSpPr txBox="1"/>
          <p:nvPr>
            <p:ph type="title"/>
          </p:nvPr>
        </p:nvSpPr>
        <p:spPr>
          <a:xfrm>
            <a:off x="1307668" y="461242"/>
            <a:ext cx="4204858" cy="91165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2"/>
              </a:buClr>
              <a:buSzPct val="100000"/>
              <a:buFont typeface="Twentieth Century"/>
              <a:buNone/>
            </a:pPr>
            <a:br>
              <a:rPr lang="bs-Latn-BA">
                <a:solidFill>
                  <a:schemeClr val="dk2"/>
                </a:solidFill>
              </a:rPr>
            </a:br>
            <a:r>
              <a:rPr lang="bs-Latn-BA">
                <a:solidFill>
                  <a:schemeClr val="dk2"/>
                </a:solidFill>
              </a:rPr>
              <a:t>KOD I PRINCIP RADA</a:t>
            </a:r>
            <a:br>
              <a:rPr lang="bs-Latn-BA"/>
            </a:br>
            <a:endParaRPr/>
          </a:p>
        </p:txBody>
      </p:sp>
      <p:pic>
        <p:nvPicPr>
          <p:cNvPr id="465" name="Google Shape;465;p17"/>
          <p:cNvPicPr preferRelativeResize="0"/>
          <p:nvPr>
            <p:ph idx="1" type="body"/>
          </p:nvPr>
        </p:nvPicPr>
        <p:blipFill rotWithShape="1">
          <a:blip r:embed="rId3">
            <a:alphaModFix/>
          </a:blip>
          <a:srcRect b="0" l="0" r="0" t="0"/>
          <a:stretch/>
        </p:blipFill>
        <p:spPr>
          <a:xfrm>
            <a:off x="1358318" y="1488004"/>
            <a:ext cx="4279249" cy="4954439"/>
          </a:xfrm>
          <a:prstGeom prst="rect">
            <a:avLst/>
          </a:prstGeom>
          <a:noFill/>
          <a:ln>
            <a:noFill/>
          </a:ln>
        </p:spPr>
      </p:pic>
      <p:sp>
        <p:nvSpPr>
          <p:cNvPr id="466" name="Google Shape;466;p17"/>
          <p:cNvSpPr/>
          <p:nvPr/>
        </p:nvSpPr>
        <p:spPr>
          <a:xfrm>
            <a:off x="6163487" y="1592507"/>
            <a:ext cx="4900753"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bs-Latn-BA" sz="1800">
                <a:solidFill>
                  <a:schemeClr val="lt1"/>
                </a:solidFill>
                <a:latin typeface="Twentieth Century"/>
                <a:ea typeface="Twentieth Century"/>
                <a:cs typeface="Twentieth Century"/>
                <a:sym typeface="Twentieth Century"/>
              </a:rPr>
              <a:t>Cijeli program je podijeljen na prethodno prikazane funkcije i odvija se pozivanjem istih </a:t>
            </a:r>
            <a:endParaRPr/>
          </a:p>
          <a:p>
            <a:pPr indent="0" lvl="0" marL="0" marR="0" rtl="0" algn="l">
              <a:spcBef>
                <a:spcPts val="0"/>
              </a:spcBef>
              <a:spcAft>
                <a:spcPts val="0"/>
              </a:spcAft>
              <a:buNone/>
            </a:pPr>
            <a:r>
              <a:rPr lang="bs-Latn-BA" sz="1800">
                <a:solidFill>
                  <a:schemeClr val="lt1"/>
                </a:solidFill>
                <a:latin typeface="Twentieth Century"/>
                <a:ea typeface="Twentieth Century"/>
                <a:cs typeface="Twentieth Century"/>
                <a:sym typeface="Twentieth Century"/>
              </a:rPr>
              <a:t>unutar beskona</a:t>
            </a:r>
            <a:r>
              <a:rPr lang="bs-Latn-BA" sz="1500">
                <a:solidFill>
                  <a:schemeClr val="lt1"/>
                </a:solidFill>
                <a:latin typeface="Twentieth Century"/>
                <a:ea typeface="Twentieth Century"/>
                <a:cs typeface="Twentieth Century"/>
                <a:sym typeface="Twentieth Century"/>
              </a:rPr>
              <a:t>č</a:t>
            </a:r>
            <a:r>
              <a:rPr lang="bs-Latn-BA" sz="1800">
                <a:solidFill>
                  <a:schemeClr val="lt1"/>
                </a:solidFill>
                <a:latin typeface="Twentieth Century"/>
                <a:ea typeface="Twentieth Century"/>
                <a:cs typeface="Twentieth Century"/>
                <a:sym typeface="Twentieth Century"/>
              </a:rPr>
              <a:t>ne while petlje. </a:t>
            </a:r>
            <a:endParaRPr sz="1800">
              <a:solidFill>
                <a:schemeClr val="lt1"/>
              </a:solidFill>
              <a:latin typeface="Twentieth Century"/>
              <a:ea typeface="Twentieth Century"/>
              <a:cs typeface="Twentieth Century"/>
              <a:sym typeface="Twentieth Century"/>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pic>
        <p:nvPicPr>
          <p:cNvPr descr="close up of circuit board" id="471" name="Google Shape;471;p18"/>
          <p:cNvPicPr preferRelativeResize="0"/>
          <p:nvPr/>
        </p:nvPicPr>
        <p:blipFill rotWithShape="1">
          <a:blip r:embed="rId3">
            <a:alphaModFix amt="30000"/>
          </a:blip>
          <a:srcRect b="-1" l="17220" r="9210" t="0"/>
          <a:stretch/>
        </p:blipFill>
        <p:spPr>
          <a:xfrm>
            <a:off x="0" y="0"/>
            <a:ext cx="12197597" cy="6858000"/>
          </a:xfrm>
          <a:prstGeom prst="rect">
            <a:avLst/>
          </a:prstGeom>
          <a:noFill/>
          <a:ln>
            <a:noFill/>
          </a:ln>
        </p:spPr>
      </p:pic>
      <p:sp>
        <p:nvSpPr>
          <p:cNvPr id="472" name="Google Shape;472;p18"/>
          <p:cNvSpPr txBox="1"/>
          <p:nvPr/>
        </p:nvSpPr>
        <p:spPr>
          <a:xfrm>
            <a:off x="3594749" y="1392701"/>
            <a:ext cx="5008098" cy="76944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bs-Latn-BA" sz="4400">
                <a:solidFill>
                  <a:schemeClr val="dk2"/>
                </a:solidFill>
                <a:latin typeface="Twentieth Century"/>
                <a:ea typeface="Twentieth Century"/>
                <a:cs typeface="Twentieth Century"/>
                <a:sym typeface="Twentieth Century"/>
              </a:rPr>
              <a:t>HVALA NA PA</a:t>
            </a:r>
            <a:r>
              <a:rPr lang="bs-Latn-BA" sz="3400">
                <a:solidFill>
                  <a:schemeClr val="dk2"/>
                </a:solidFill>
                <a:latin typeface="Twentieth Century"/>
                <a:ea typeface="Twentieth Century"/>
                <a:cs typeface="Twentieth Century"/>
                <a:sym typeface="Twentieth Century"/>
              </a:rPr>
              <a:t>Ž</a:t>
            </a:r>
            <a:r>
              <a:rPr lang="bs-Latn-BA" sz="4400">
                <a:solidFill>
                  <a:schemeClr val="dk2"/>
                </a:solidFill>
                <a:latin typeface="Twentieth Century"/>
                <a:ea typeface="Twentieth Century"/>
                <a:cs typeface="Twentieth Century"/>
                <a:sym typeface="Twentieth Century"/>
              </a:rPr>
              <a:t>NJI!</a:t>
            </a:r>
            <a:endParaRPr sz="4400">
              <a:solidFill>
                <a:schemeClr val="dk2"/>
              </a:solidFill>
              <a:latin typeface="Twentieth Century"/>
              <a:ea typeface="Twentieth Century"/>
              <a:cs typeface="Twentieth Century"/>
              <a:sym typeface="Twentieth Centur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0" name="Shape 270"/>
        <p:cNvGrpSpPr/>
        <p:nvPr/>
      </p:nvGrpSpPr>
      <p:grpSpPr>
        <a:xfrm>
          <a:off x="0" y="0"/>
          <a:ext cx="0" cy="0"/>
          <a:chOff x="0" y="0"/>
          <a:chExt cx="0" cy="0"/>
        </a:xfrm>
      </p:grpSpPr>
      <p:grpSp>
        <p:nvGrpSpPr>
          <p:cNvPr id="271" name="Google Shape;271;p2"/>
          <p:cNvGrpSpPr/>
          <p:nvPr/>
        </p:nvGrpSpPr>
        <p:grpSpPr>
          <a:xfrm>
            <a:off x="0" y="-1"/>
            <a:ext cx="12192003" cy="6858001"/>
            <a:chOff x="0" y="-1"/>
            <a:chExt cx="12192003" cy="6858001"/>
          </a:xfrm>
        </p:grpSpPr>
        <p:sp>
          <p:nvSpPr>
            <p:cNvPr id="272" name="Google Shape;272;p2"/>
            <p:cNvSpPr/>
            <p:nvPr/>
          </p:nvSpPr>
          <p:spPr>
            <a:xfrm>
              <a:off x="1" y="-1"/>
              <a:ext cx="12192000" cy="6858000"/>
            </a:xfrm>
            <a:prstGeom prst="rect">
              <a:avLst/>
            </a:prstGeom>
            <a:blipFill rotWithShape="1">
              <a:blip r:embed="rId4">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Twentieth Century"/>
                <a:ea typeface="Twentieth Century"/>
                <a:cs typeface="Twentieth Century"/>
                <a:sym typeface="Twentieth Century"/>
              </a:endParaRPr>
            </a:p>
          </p:txBody>
        </p:sp>
        <p:pic>
          <p:nvPicPr>
            <p:cNvPr id="273" name="Google Shape;273;p2"/>
            <p:cNvPicPr preferRelativeResize="0"/>
            <p:nvPr/>
          </p:nvPicPr>
          <p:blipFill rotWithShape="1">
            <a:blip r:embed="rId5">
              <a:alphaModFix amt="30000"/>
            </a:blip>
            <a:srcRect b="0" l="0" r="0" t="0"/>
            <a:stretch/>
          </p:blipFill>
          <p:spPr>
            <a:xfrm>
              <a:off x="0" y="-1"/>
              <a:ext cx="12192003" cy="6858001"/>
            </a:xfrm>
            <a:prstGeom prst="rect">
              <a:avLst/>
            </a:prstGeom>
            <a:noFill/>
            <a:ln>
              <a:noFill/>
            </a:ln>
          </p:spPr>
        </p:pic>
      </p:grpSp>
      <p:pic>
        <p:nvPicPr>
          <p:cNvPr descr="close up of circuit board" id="274" name="Google Shape;274;p2"/>
          <p:cNvPicPr preferRelativeResize="0"/>
          <p:nvPr/>
        </p:nvPicPr>
        <p:blipFill rotWithShape="1">
          <a:blip r:embed="rId6">
            <a:alphaModFix amt="30000"/>
          </a:blip>
          <a:srcRect b="-1" l="17220" r="9210" t="0"/>
          <a:stretch/>
        </p:blipFill>
        <p:spPr>
          <a:xfrm>
            <a:off x="-5597" y="10"/>
            <a:ext cx="6014511" cy="6857990"/>
          </a:xfrm>
          <a:prstGeom prst="rect">
            <a:avLst/>
          </a:prstGeom>
          <a:noFill/>
          <a:ln>
            <a:noFill/>
          </a:ln>
        </p:spPr>
      </p:pic>
      <p:grpSp>
        <p:nvGrpSpPr>
          <p:cNvPr id="275" name="Google Shape;275;p2"/>
          <p:cNvGrpSpPr/>
          <p:nvPr/>
        </p:nvGrpSpPr>
        <p:grpSpPr>
          <a:xfrm>
            <a:off x="0" y="0"/>
            <a:ext cx="2305051" cy="6858001"/>
            <a:chOff x="0" y="0"/>
            <a:chExt cx="2305051" cy="6858001"/>
          </a:xfrm>
        </p:grpSpPr>
        <p:sp>
          <p:nvSpPr>
            <p:cNvPr id="276" name="Google Shape;276;p2"/>
            <p:cNvSpPr/>
            <p:nvPr/>
          </p:nvSpPr>
          <p:spPr>
            <a:xfrm>
              <a:off x="1209675" y="4763"/>
              <a:ext cx="23813" cy="2181225"/>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1128713"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1123950"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414338" y="9525"/>
              <a:ext cx="28575" cy="4481513"/>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333375"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190500" y="9525"/>
              <a:ext cx="152400" cy="908050"/>
            </a:xfrm>
            <a:custGeom>
              <a:rect b="b" l="l" r="r" t="t"/>
              <a:pathLst>
                <a:path extrusionOk="0" h="572" w="96">
                  <a:moveTo>
                    <a:pt x="15" y="572"/>
                  </a:moveTo>
                  <a:lnTo>
                    <a:pt x="0" y="566"/>
                  </a:lnTo>
                  <a:lnTo>
                    <a:pt x="81" y="380"/>
                  </a:lnTo>
                  <a:lnTo>
                    <a:pt x="81" y="0"/>
                  </a:lnTo>
                  <a:lnTo>
                    <a:pt x="96" y="0"/>
                  </a:lnTo>
                  <a:lnTo>
                    <a:pt x="96" y="383"/>
                  </a:lnTo>
                  <a:lnTo>
                    <a:pt x="15" y="572"/>
                  </a:lnTo>
                  <a:close/>
                </a:path>
              </a:pathLst>
            </a:custGeom>
            <a:solidFill>
              <a:schemeClr val="lt1">
                <a:alpha val="69803"/>
              </a:schemeClr>
            </a:solidFill>
            <a:ln>
              <a:noFill/>
            </a:ln>
          </p:spPr>
        </p:sp>
        <p:sp>
          <p:nvSpPr>
            <p:cNvPr id="282" name="Google Shape;282;p2"/>
            <p:cNvSpPr/>
            <p:nvPr/>
          </p:nvSpPr>
          <p:spPr>
            <a:xfrm>
              <a:off x="1290638" y="14288"/>
              <a:ext cx="376238" cy="1801813"/>
            </a:xfrm>
            <a:custGeom>
              <a:rect b="b" l="l" r="r" t="t"/>
              <a:pathLst>
                <a:path extrusionOk="0" h="1135" w="237">
                  <a:moveTo>
                    <a:pt x="222" y="1135"/>
                  </a:moveTo>
                  <a:lnTo>
                    <a:pt x="0" y="620"/>
                  </a:lnTo>
                  <a:lnTo>
                    <a:pt x="0" y="0"/>
                  </a:lnTo>
                  <a:lnTo>
                    <a:pt x="18" y="0"/>
                  </a:lnTo>
                  <a:lnTo>
                    <a:pt x="18" y="617"/>
                  </a:lnTo>
                  <a:lnTo>
                    <a:pt x="237" y="1129"/>
                  </a:lnTo>
                  <a:lnTo>
                    <a:pt x="222" y="1135"/>
                  </a:lnTo>
                  <a:close/>
                </a:path>
              </a:pathLst>
            </a:custGeom>
            <a:solidFill>
              <a:schemeClr val="lt1">
                <a:alpha val="69803"/>
              </a:schemeClr>
            </a:solidFill>
            <a:ln>
              <a:noFill/>
            </a:ln>
          </p:spPr>
        </p:sp>
        <p:sp>
          <p:nvSpPr>
            <p:cNvPr id="283" name="Google Shape;283;p2"/>
            <p:cNvSpPr/>
            <p:nvPr/>
          </p:nvSpPr>
          <p:spPr>
            <a:xfrm>
              <a:off x="1600200" y="180181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1381125" y="9525"/>
              <a:ext cx="371475" cy="1425575"/>
            </a:xfrm>
            <a:custGeom>
              <a:rect b="b" l="l" r="r" t="t"/>
              <a:pathLst>
                <a:path extrusionOk="0" h="898" w="234">
                  <a:moveTo>
                    <a:pt x="219" y="898"/>
                  </a:moveTo>
                  <a:lnTo>
                    <a:pt x="0" y="383"/>
                  </a:lnTo>
                  <a:lnTo>
                    <a:pt x="0" y="0"/>
                  </a:lnTo>
                  <a:lnTo>
                    <a:pt x="15" y="0"/>
                  </a:lnTo>
                  <a:lnTo>
                    <a:pt x="15" y="380"/>
                  </a:lnTo>
                  <a:lnTo>
                    <a:pt x="234" y="892"/>
                  </a:lnTo>
                  <a:lnTo>
                    <a:pt x="219" y="898"/>
                  </a:lnTo>
                  <a:close/>
                </a:path>
              </a:pathLst>
            </a:custGeom>
            <a:solidFill>
              <a:schemeClr val="lt1">
                <a:alpha val="69803"/>
              </a:schemeClr>
            </a:solidFill>
            <a:ln>
              <a:noFill/>
            </a:ln>
          </p:spPr>
        </p:sp>
        <p:sp>
          <p:nvSpPr>
            <p:cNvPr id="285" name="Google Shape;285;p2"/>
            <p:cNvSpPr/>
            <p:nvPr/>
          </p:nvSpPr>
          <p:spPr>
            <a:xfrm>
              <a:off x="1643063"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solidFill>
              <a:schemeClr val="lt1">
                <a:alpha val="69803"/>
              </a:schemeClr>
            </a:solidFill>
            <a:ln>
              <a:noFill/>
            </a:ln>
          </p:spPr>
        </p:sp>
        <p:sp>
          <p:nvSpPr>
            <p:cNvPr id="286" name="Google Shape;286;p2"/>
            <p:cNvSpPr/>
            <p:nvPr/>
          </p:nvSpPr>
          <p:spPr>
            <a:xfrm>
              <a:off x="1685925" y="14208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168592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1743075" y="4763"/>
              <a:ext cx="419100" cy="522288"/>
            </a:xfrm>
            <a:custGeom>
              <a:rect b="b" l="l" r="r" t="t"/>
              <a:pathLst>
                <a:path extrusionOk="0" h="329" w="264">
                  <a:moveTo>
                    <a:pt x="252" y="329"/>
                  </a:moveTo>
                  <a:lnTo>
                    <a:pt x="45" y="120"/>
                  </a:lnTo>
                  <a:lnTo>
                    <a:pt x="0" y="6"/>
                  </a:lnTo>
                  <a:lnTo>
                    <a:pt x="15" y="0"/>
                  </a:lnTo>
                  <a:lnTo>
                    <a:pt x="60" y="111"/>
                  </a:lnTo>
                  <a:lnTo>
                    <a:pt x="264" y="317"/>
                  </a:lnTo>
                  <a:lnTo>
                    <a:pt x="252" y="329"/>
                  </a:lnTo>
                  <a:close/>
                </a:path>
              </a:pathLst>
            </a:custGeom>
            <a:solidFill>
              <a:schemeClr val="lt1">
                <a:alpha val="69803"/>
              </a:schemeClr>
            </a:solidFill>
            <a:ln>
              <a:noFill/>
            </a:ln>
          </p:spPr>
        </p:sp>
        <p:sp>
          <p:nvSpPr>
            <p:cNvPr id="289" name="Google Shape;289;p2"/>
            <p:cNvSpPr/>
            <p:nvPr/>
          </p:nvSpPr>
          <p:spPr>
            <a:xfrm>
              <a:off x="2119313"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952500" y="4763"/>
              <a:ext cx="152400" cy="908050"/>
            </a:xfrm>
            <a:custGeom>
              <a:rect b="b" l="l" r="r" t="t"/>
              <a:pathLst>
                <a:path extrusionOk="0" h="572" w="96">
                  <a:moveTo>
                    <a:pt x="15" y="572"/>
                  </a:moveTo>
                  <a:lnTo>
                    <a:pt x="0" y="572"/>
                  </a:lnTo>
                  <a:lnTo>
                    <a:pt x="0" y="189"/>
                  </a:lnTo>
                  <a:lnTo>
                    <a:pt x="81" y="0"/>
                  </a:lnTo>
                  <a:lnTo>
                    <a:pt x="96" y="6"/>
                  </a:lnTo>
                  <a:lnTo>
                    <a:pt x="15" y="192"/>
                  </a:lnTo>
                  <a:lnTo>
                    <a:pt x="15" y="572"/>
                  </a:lnTo>
                  <a:close/>
                </a:path>
              </a:pathLst>
            </a:custGeom>
            <a:solidFill>
              <a:schemeClr val="lt1">
                <a:alpha val="69803"/>
              </a:schemeClr>
            </a:solidFill>
            <a:ln>
              <a:noFill/>
            </a:ln>
          </p:spPr>
        </p:sp>
        <p:sp>
          <p:nvSpPr>
            <p:cNvPr id="291" name="Google Shape;291;p2"/>
            <p:cNvSpPr/>
            <p:nvPr/>
          </p:nvSpPr>
          <p:spPr>
            <a:xfrm>
              <a:off x="86677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890588" y="15541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738188" y="5622925"/>
              <a:ext cx="338138" cy="1216025"/>
            </a:xfrm>
            <a:custGeom>
              <a:rect b="b" l="l" r="r" t="t"/>
              <a:pathLst>
                <a:path extrusionOk="0" h="766" w="213">
                  <a:moveTo>
                    <a:pt x="213" y="766"/>
                  </a:moveTo>
                  <a:lnTo>
                    <a:pt x="195" y="766"/>
                  </a:lnTo>
                  <a:lnTo>
                    <a:pt x="195" y="464"/>
                  </a:lnTo>
                  <a:lnTo>
                    <a:pt x="0" y="6"/>
                  </a:lnTo>
                  <a:lnTo>
                    <a:pt x="12" y="0"/>
                  </a:lnTo>
                  <a:lnTo>
                    <a:pt x="213" y="461"/>
                  </a:lnTo>
                  <a:lnTo>
                    <a:pt x="213" y="766"/>
                  </a:lnTo>
                  <a:close/>
                </a:path>
              </a:pathLst>
            </a:custGeom>
            <a:solidFill>
              <a:schemeClr val="lt1">
                <a:alpha val="69803"/>
              </a:schemeClr>
            </a:solidFill>
            <a:ln>
              <a:noFill/>
            </a:ln>
          </p:spPr>
        </p:sp>
        <p:sp>
          <p:nvSpPr>
            <p:cNvPr id="294" name="Google Shape;294;p2"/>
            <p:cNvSpPr/>
            <p:nvPr/>
          </p:nvSpPr>
          <p:spPr>
            <a:xfrm>
              <a:off x="647700" y="5480050"/>
              <a:ext cx="157163" cy="157163"/>
            </a:xfrm>
            <a:custGeom>
              <a:rect b="b" l="l" r="r" t="t"/>
              <a:pathLst>
                <a:path extrusionOk="0" h="33" w="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66675" y="903288"/>
              <a:ext cx="190500" cy="190500"/>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0" y="3897313"/>
              <a:ext cx="133350" cy="266700"/>
            </a:xfrm>
            <a:custGeom>
              <a:rect b="b" l="l" r="r" t="t"/>
              <a:pathLst>
                <a:path extrusionOk="0" h="168" w="84">
                  <a:moveTo>
                    <a:pt x="69" y="168"/>
                  </a:moveTo>
                  <a:lnTo>
                    <a:pt x="0" y="6"/>
                  </a:lnTo>
                  <a:lnTo>
                    <a:pt x="12" y="0"/>
                  </a:lnTo>
                  <a:lnTo>
                    <a:pt x="84" y="162"/>
                  </a:lnTo>
                  <a:lnTo>
                    <a:pt x="69" y="168"/>
                  </a:lnTo>
                  <a:close/>
                </a:path>
              </a:pathLst>
            </a:custGeom>
            <a:solidFill>
              <a:schemeClr val="lt1">
                <a:alpha val="69803"/>
              </a:schemeClr>
            </a:solidFill>
            <a:ln>
              <a:noFill/>
            </a:ln>
          </p:spPr>
        </p:sp>
        <p:sp>
          <p:nvSpPr>
            <p:cNvPr id="297" name="Google Shape;297;p2"/>
            <p:cNvSpPr/>
            <p:nvPr/>
          </p:nvSpPr>
          <p:spPr>
            <a:xfrm>
              <a:off x="66675" y="414972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0" y="1644650"/>
              <a:ext cx="133350" cy="269875"/>
            </a:xfrm>
            <a:custGeom>
              <a:rect b="b" l="l" r="r" t="t"/>
              <a:pathLst>
                <a:path extrusionOk="0" h="170" w="84">
                  <a:moveTo>
                    <a:pt x="12" y="170"/>
                  </a:moveTo>
                  <a:lnTo>
                    <a:pt x="0" y="164"/>
                  </a:lnTo>
                  <a:lnTo>
                    <a:pt x="69" y="0"/>
                  </a:lnTo>
                  <a:lnTo>
                    <a:pt x="84" y="6"/>
                  </a:lnTo>
                  <a:lnTo>
                    <a:pt x="12" y="170"/>
                  </a:lnTo>
                  <a:close/>
                </a:path>
              </a:pathLst>
            </a:custGeom>
            <a:solidFill>
              <a:schemeClr val="lt1">
                <a:alpha val="69803"/>
              </a:schemeClr>
            </a:solidFill>
            <a:ln>
              <a:noFill/>
            </a:ln>
          </p:spPr>
        </p:sp>
        <p:sp>
          <p:nvSpPr>
            <p:cNvPr id="299" name="Google Shape;299;p2"/>
            <p:cNvSpPr/>
            <p:nvPr/>
          </p:nvSpPr>
          <p:spPr>
            <a:xfrm>
              <a:off x="66675" y="146843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695325" y="4763"/>
              <a:ext cx="309563" cy="1558925"/>
            </a:xfrm>
            <a:custGeom>
              <a:rect b="b" l="l" r="r" t="t"/>
              <a:pathLst>
                <a:path extrusionOk="0" h="982" w="195">
                  <a:moveTo>
                    <a:pt x="195" y="982"/>
                  </a:moveTo>
                  <a:lnTo>
                    <a:pt x="177" y="982"/>
                  </a:lnTo>
                  <a:lnTo>
                    <a:pt x="177" y="805"/>
                  </a:lnTo>
                  <a:lnTo>
                    <a:pt x="0" y="629"/>
                  </a:lnTo>
                  <a:lnTo>
                    <a:pt x="0" y="0"/>
                  </a:lnTo>
                  <a:lnTo>
                    <a:pt x="18" y="0"/>
                  </a:lnTo>
                  <a:lnTo>
                    <a:pt x="18" y="623"/>
                  </a:lnTo>
                  <a:lnTo>
                    <a:pt x="195" y="796"/>
                  </a:lnTo>
                  <a:lnTo>
                    <a:pt x="195" y="982"/>
                  </a:lnTo>
                  <a:close/>
                </a:path>
              </a:pathLst>
            </a:custGeom>
            <a:solidFill>
              <a:schemeClr val="lt1">
                <a:alpha val="69803"/>
              </a:schemeClr>
            </a:solidFill>
            <a:ln>
              <a:noFill/>
            </a:ln>
          </p:spPr>
        </p:sp>
        <p:sp>
          <p:nvSpPr>
            <p:cNvPr id="301" name="Google Shape;301;p2"/>
            <p:cNvSpPr/>
            <p:nvPr/>
          </p:nvSpPr>
          <p:spPr>
            <a:xfrm>
              <a:off x="57150" y="48815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138113" y="5060950"/>
              <a:ext cx="304800" cy="1778000"/>
            </a:xfrm>
            <a:custGeom>
              <a:rect b="b" l="l" r="r" t="t"/>
              <a:pathLst>
                <a:path extrusionOk="0" h="1120" w="192">
                  <a:moveTo>
                    <a:pt x="192" y="1120"/>
                  </a:moveTo>
                  <a:lnTo>
                    <a:pt x="177" y="1120"/>
                  </a:lnTo>
                  <a:lnTo>
                    <a:pt x="177" y="360"/>
                  </a:lnTo>
                  <a:lnTo>
                    <a:pt x="0" y="183"/>
                  </a:lnTo>
                  <a:lnTo>
                    <a:pt x="0" y="0"/>
                  </a:lnTo>
                  <a:lnTo>
                    <a:pt x="15" y="0"/>
                  </a:lnTo>
                  <a:lnTo>
                    <a:pt x="15" y="177"/>
                  </a:lnTo>
                  <a:lnTo>
                    <a:pt x="192" y="354"/>
                  </a:lnTo>
                  <a:lnTo>
                    <a:pt x="192" y="1120"/>
                  </a:lnTo>
                  <a:close/>
                </a:path>
              </a:pathLst>
            </a:custGeom>
            <a:solidFill>
              <a:schemeClr val="lt1">
                <a:alpha val="69803"/>
              </a:schemeClr>
            </a:solidFill>
            <a:ln>
              <a:noFill/>
            </a:ln>
          </p:spPr>
        </p:sp>
        <p:sp>
          <p:nvSpPr>
            <p:cNvPr id="303" name="Google Shape;303;p2"/>
            <p:cNvSpPr/>
            <p:nvPr/>
          </p:nvSpPr>
          <p:spPr>
            <a:xfrm>
              <a:off x="561975" y="64309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642938" y="6610350"/>
              <a:ext cx="23813" cy="242888"/>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76200" y="6430963"/>
              <a:ext cx="190500" cy="188913"/>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0" y="5978525"/>
              <a:ext cx="190500" cy="461963"/>
            </a:xfrm>
            <a:custGeom>
              <a:rect b="b" l="l" r="r" t="t"/>
              <a:pathLst>
                <a:path extrusionOk="0" h="291" w="120">
                  <a:moveTo>
                    <a:pt x="120" y="291"/>
                  </a:moveTo>
                  <a:lnTo>
                    <a:pt x="105" y="291"/>
                  </a:lnTo>
                  <a:lnTo>
                    <a:pt x="105" y="114"/>
                  </a:lnTo>
                  <a:lnTo>
                    <a:pt x="0" y="9"/>
                  </a:lnTo>
                  <a:lnTo>
                    <a:pt x="12" y="0"/>
                  </a:lnTo>
                  <a:lnTo>
                    <a:pt x="120" y="108"/>
                  </a:lnTo>
                  <a:lnTo>
                    <a:pt x="120" y="291"/>
                  </a:lnTo>
                  <a:close/>
                </a:path>
              </a:pathLst>
            </a:custGeom>
            <a:solidFill>
              <a:schemeClr val="lt1">
                <a:alpha val="69803"/>
              </a:schemeClr>
            </a:solidFill>
            <a:ln>
              <a:noFill/>
            </a:ln>
          </p:spPr>
        </p:sp>
        <p:sp>
          <p:nvSpPr>
            <p:cNvPr id="307" name="Google Shape;307;p2"/>
            <p:cNvSpPr/>
            <p:nvPr/>
          </p:nvSpPr>
          <p:spPr>
            <a:xfrm>
              <a:off x="1014413" y="1801813"/>
              <a:ext cx="214313" cy="755650"/>
            </a:xfrm>
            <a:custGeom>
              <a:rect b="b" l="l" r="r" t="t"/>
              <a:pathLst>
                <a:path extrusionOk="0" h="476" w="135">
                  <a:moveTo>
                    <a:pt x="12" y="476"/>
                  </a:moveTo>
                  <a:lnTo>
                    <a:pt x="0" y="476"/>
                  </a:lnTo>
                  <a:lnTo>
                    <a:pt x="0" y="128"/>
                  </a:lnTo>
                  <a:lnTo>
                    <a:pt x="126" y="0"/>
                  </a:lnTo>
                  <a:lnTo>
                    <a:pt x="135" y="9"/>
                  </a:lnTo>
                  <a:lnTo>
                    <a:pt x="12" y="131"/>
                  </a:lnTo>
                  <a:lnTo>
                    <a:pt x="12" y="476"/>
                  </a:lnTo>
                  <a:close/>
                </a:path>
              </a:pathLst>
            </a:custGeom>
            <a:solidFill>
              <a:schemeClr val="lt1">
                <a:alpha val="69803"/>
              </a:schemeClr>
            </a:solidFill>
            <a:ln>
              <a:noFill/>
            </a:ln>
          </p:spPr>
        </p:sp>
        <p:sp>
          <p:nvSpPr>
            <p:cNvPr id="308" name="Google Shape;308;p2"/>
            <p:cNvSpPr/>
            <p:nvPr/>
          </p:nvSpPr>
          <p:spPr>
            <a:xfrm>
              <a:off x="938213" y="2547938"/>
              <a:ext cx="166688" cy="160338"/>
            </a:xfrm>
            <a:custGeom>
              <a:rect b="b" l="l" r="r" t="t"/>
              <a:pathLst>
                <a:path extrusionOk="0" h="34" w="35">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595313" y="4763"/>
              <a:ext cx="638175" cy="4025900"/>
            </a:xfrm>
            <a:custGeom>
              <a:rect b="b" l="l" r="r" t="t"/>
              <a:pathLst>
                <a:path extrusionOk="0" h="2536" w="402">
                  <a:moveTo>
                    <a:pt x="402" y="2536"/>
                  </a:moveTo>
                  <a:lnTo>
                    <a:pt x="387" y="2536"/>
                  </a:lnTo>
                  <a:lnTo>
                    <a:pt x="387" y="2311"/>
                  </a:lnTo>
                  <a:lnTo>
                    <a:pt x="0" y="1925"/>
                  </a:lnTo>
                  <a:lnTo>
                    <a:pt x="0" y="0"/>
                  </a:lnTo>
                  <a:lnTo>
                    <a:pt x="15" y="0"/>
                  </a:lnTo>
                  <a:lnTo>
                    <a:pt x="15" y="1916"/>
                  </a:lnTo>
                  <a:lnTo>
                    <a:pt x="402" y="2302"/>
                  </a:lnTo>
                  <a:lnTo>
                    <a:pt x="402" y="2536"/>
                  </a:lnTo>
                  <a:close/>
                </a:path>
              </a:pathLst>
            </a:custGeom>
            <a:solidFill>
              <a:schemeClr val="lt1">
                <a:alpha val="69803"/>
              </a:schemeClr>
            </a:solidFill>
            <a:ln>
              <a:noFill/>
            </a:ln>
          </p:spPr>
        </p:sp>
        <p:sp>
          <p:nvSpPr>
            <p:cNvPr id="310" name="Google Shape;310;p2"/>
            <p:cNvSpPr/>
            <p:nvPr/>
          </p:nvSpPr>
          <p:spPr>
            <a:xfrm>
              <a:off x="1223963"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solidFill>
              <a:schemeClr val="lt1">
                <a:alpha val="69803"/>
              </a:schemeClr>
            </a:solidFill>
            <a:ln>
              <a:noFill/>
            </a:ln>
          </p:spPr>
        </p:sp>
        <p:sp>
          <p:nvSpPr>
            <p:cNvPr id="311" name="Google Shape;311;p2"/>
            <p:cNvSpPr/>
            <p:nvPr/>
          </p:nvSpPr>
          <p:spPr>
            <a:xfrm>
              <a:off x="1300163" y="1849438"/>
              <a:ext cx="109538" cy="107950"/>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280988" y="3417888"/>
              <a:ext cx="142875" cy="474663"/>
            </a:xfrm>
            <a:custGeom>
              <a:rect b="b" l="l" r="r" t="t"/>
              <a:pathLst>
                <a:path extrusionOk="0" h="299" w="90">
                  <a:moveTo>
                    <a:pt x="12" y="299"/>
                  </a:moveTo>
                  <a:lnTo>
                    <a:pt x="0" y="299"/>
                  </a:lnTo>
                  <a:lnTo>
                    <a:pt x="0" y="80"/>
                  </a:lnTo>
                  <a:lnTo>
                    <a:pt x="81" y="0"/>
                  </a:lnTo>
                  <a:lnTo>
                    <a:pt x="90" y="8"/>
                  </a:lnTo>
                  <a:lnTo>
                    <a:pt x="12" y="83"/>
                  </a:lnTo>
                  <a:lnTo>
                    <a:pt x="12" y="299"/>
                  </a:lnTo>
                  <a:close/>
                </a:path>
              </a:pathLst>
            </a:custGeom>
            <a:solidFill>
              <a:schemeClr val="lt1">
                <a:alpha val="69803"/>
              </a:schemeClr>
            </a:solidFill>
            <a:ln>
              <a:noFill/>
            </a:ln>
          </p:spPr>
        </p:sp>
        <p:sp>
          <p:nvSpPr>
            <p:cNvPr id="313" name="Google Shape;313;p2"/>
            <p:cNvSpPr/>
            <p:nvPr/>
          </p:nvSpPr>
          <p:spPr>
            <a:xfrm>
              <a:off x="238125" y="3883025"/>
              <a:ext cx="109538" cy="109538"/>
            </a:xfrm>
            <a:custGeom>
              <a:rect b="b" l="l" r="r" t="t"/>
              <a:pathLst>
                <a:path extrusionOk="0" h="23" w="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4763" y="2166938"/>
              <a:ext cx="114300" cy="452438"/>
            </a:xfrm>
            <a:custGeom>
              <a:rect b="b" l="l" r="r" t="t"/>
              <a:pathLst>
                <a:path extrusionOk="0" h="285" w="72">
                  <a:moveTo>
                    <a:pt x="6" y="285"/>
                  </a:moveTo>
                  <a:lnTo>
                    <a:pt x="0" y="276"/>
                  </a:lnTo>
                  <a:lnTo>
                    <a:pt x="60" y="216"/>
                  </a:lnTo>
                  <a:lnTo>
                    <a:pt x="60" y="0"/>
                  </a:lnTo>
                  <a:lnTo>
                    <a:pt x="72" y="0"/>
                  </a:lnTo>
                  <a:lnTo>
                    <a:pt x="72" y="222"/>
                  </a:lnTo>
                  <a:lnTo>
                    <a:pt x="6" y="285"/>
                  </a:lnTo>
                  <a:close/>
                </a:path>
              </a:pathLst>
            </a:custGeom>
            <a:solidFill>
              <a:schemeClr val="lt1">
                <a:alpha val="69803"/>
              </a:schemeClr>
            </a:solidFill>
            <a:ln>
              <a:noFill/>
            </a:ln>
          </p:spPr>
        </p:sp>
        <p:sp>
          <p:nvSpPr>
            <p:cNvPr id="315" name="Google Shape;315;p2"/>
            <p:cNvSpPr/>
            <p:nvPr/>
          </p:nvSpPr>
          <p:spPr>
            <a:xfrm>
              <a:off x="52388" y="2066925"/>
              <a:ext cx="109538" cy="109538"/>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1228725" y="4662488"/>
              <a:ext cx="23813" cy="2181225"/>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1319213" y="5041900"/>
              <a:ext cx="371475" cy="1801813"/>
            </a:xfrm>
            <a:custGeom>
              <a:rect b="b" l="l" r="r" t="t"/>
              <a:pathLst>
                <a:path extrusionOk="0" h="1135" w="234">
                  <a:moveTo>
                    <a:pt x="15" y="1135"/>
                  </a:moveTo>
                  <a:lnTo>
                    <a:pt x="0" y="1135"/>
                  </a:lnTo>
                  <a:lnTo>
                    <a:pt x="0" y="515"/>
                  </a:lnTo>
                  <a:lnTo>
                    <a:pt x="0" y="512"/>
                  </a:lnTo>
                  <a:lnTo>
                    <a:pt x="219" y="0"/>
                  </a:lnTo>
                  <a:lnTo>
                    <a:pt x="234" y="6"/>
                  </a:lnTo>
                  <a:lnTo>
                    <a:pt x="15" y="518"/>
                  </a:lnTo>
                  <a:lnTo>
                    <a:pt x="15" y="1135"/>
                  </a:lnTo>
                  <a:close/>
                </a:path>
              </a:pathLst>
            </a:custGeom>
            <a:solidFill>
              <a:schemeClr val="lt1">
                <a:alpha val="69803"/>
              </a:schemeClr>
            </a:solidFill>
            <a:ln>
              <a:noFill/>
            </a:ln>
          </p:spPr>
        </p:sp>
        <p:sp>
          <p:nvSpPr>
            <p:cNvPr id="318" name="Google Shape;318;p2"/>
            <p:cNvSpPr/>
            <p:nvPr/>
          </p:nvSpPr>
          <p:spPr>
            <a:xfrm>
              <a:off x="1147763"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819150" y="3983038"/>
              <a:ext cx="347663" cy="2860675"/>
            </a:xfrm>
            <a:custGeom>
              <a:rect b="b" l="l" r="r" t="t"/>
              <a:pathLst>
                <a:path extrusionOk="0" h="1802" w="219">
                  <a:moveTo>
                    <a:pt x="219" y="1802"/>
                  </a:moveTo>
                  <a:lnTo>
                    <a:pt x="201" y="1802"/>
                  </a:lnTo>
                  <a:lnTo>
                    <a:pt x="201" y="1185"/>
                  </a:lnTo>
                  <a:lnTo>
                    <a:pt x="0" y="3"/>
                  </a:lnTo>
                  <a:lnTo>
                    <a:pt x="15" y="0"/>
                  </a:lnTo>
                  <a:lnTo>
                    <a:pt x="219" y="1185"/>
                  </a:lnTo>
                  <a:lnTo>
                    <a:pt x="219" y="1802"/>
                  </a:lnTo>
                  <a:close/>
                </a:path>
              </a:pathLst>
            </a:custGeom>
            <a:solidFill>
              <a:schemeClr val="lt1">
                <a:alpha val="69803"/>
              </a:schemeClr>
            </a:solidFill>
            <a:ln>
              <a:noFill/>
            </a:ln>
          </p:spPr>
        </p:sp>
        <p:sp>
          <p:nvSpPr>
            <p:cNvPr id="320" name="Google Shape;320;p2"/>
            <p:cNvSpPr/>
            <p:nvPr/>
          </p:nvSpPr>
          <p:spPr>
            <a:xfrm>
              <a:off x="728663" y="3806825"/>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1624013"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1404938" y="5422900"/>
              <a:ext cx="371475" cy="1425575"/>
            </a:xfrm>
            <a:custGeom>
              <a:rect b="b" l="l" r="r" t="t"/>
              <a:pathLst>
                <a:path extrusionOk="0" h="898" w="234">
                  <a:moveTo>
                    <a:pt x="18" y="898"/>
                  </a:moveTo>
                  <a:lnTo>
                    <a:pt x="0" y="898"/>
                  </a:lnTo>
                  <a:lnTo>
                    <a:pt x="0" y="515"/>
                  </a:lnTo>
                  <a:lnTo>
                    <a:pt x="0" y="512"/>
                  </a:lnTo>
                  <a:lnTo>
                    <a:pt x="222" y="0"/>
                  </a:lnTo>
                  <a:lnTo>
                    <a:pt x="234" y="6"/>
                  </a:lnTo>
                  <a:lnTo>
                    <a:pt x="18" y="518"/>
                  </a:lnTo>
                  <a:lnTo>
                    <a:pt x="18" y="898"/>
                  </a:lnTo>
                  <a:close/>
                </a:path>
              </a:pathLst>
            </a:custGeom>
            <a:solidFill>
              <a:schemeClr val="lt1">
                <a:alpha val="69803"/>
              </a:schemeClr>
            </a:solidFill>
            <a:ln>
              <a:noFill/>
            </a:ln>
          </p:spPr>
        </p:sp>
        <p:sp>
          <p:nvSpPr>
            <p:cNvPr id="323" name="Google Shape;323;p2"/>
            <p:cNvSpPr/>
            <p:nvPr/>
          </p:nvSpPr>
          <p:spPr>
            <a:xfrm>
              <a:off x="1666875"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solidFill>
              <a:schemeClr val="lt1">
                <a:alpha val="69803"/>
              </a:schemeClr>
            </a:solidFill>
            <a:ln>
              <a:noFill/>
            </a:ln>
          </p:spPr>
        </p:sp>
        <p:sp>
          <p:nvSpPr>
            <p:cNvPr id="324" name="Google Shape;324;p2"/>
            <p:cNvSpPr/>
            <p:nvPr/>
          </p:nvSpPr>
          <p:spPr>
            <a:xfrm>
              <a:off x="1709738"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1709738"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1766888" y="6330950"/>
              <a:ext cx="419100" cy="527050"/>
            </a:xfrm>
            <a:custGeom>
              <a:rect b="b" l="l" r="r" t="t"/>
              <a:pathLst>
                <a:path extrusionOk="0" h="332" w="264">
                  <a:moveTo>
                    <a:pt x="12" y="332"/>
                  </a:moveTo>
                  <a:lnTo>
                    <a:pt x="0" y="326"/>
                  </a:lnTo>
                  <a:lnTo>
                    <a:pt x="45" y="206"/>
                  </a:lnTo>
                  <a:lnTo>
                    <a:pt x="255" y="0"/>
                  </a:lnTo>
                  <a:lnTo>
                    <a:pt x="264" y="12"/>
                  </a:lnTo>
                  <a:lnTo>
                    <a:pt x="60" y="215"/>
                  </a:lnTo>
                  <a:lnTo>
                    <a:pt x="12" y="332"/>
                  </a:lnTo>
                  <a:close/>
                </a:path>
              </a:pathLst>
            </a:custGeom>
            <a:solidFill>
              <a:schemeClr val="lt1">
                <a:alpha val="69803"/>
              </a:schemeClr>
            </a:solidFill>
            <a:ln>
              <a:noFill/>
            </a:ln>
          </p:spPr>
        </p:sp>
        <p:sp>
          <p:nvSpPr>
            <p:cNvPr id="327" name="Google Shape;327;p2"/>
            <p:cNvSpPr/>
            <p:nvPr/>
          </p:nvSpPr>
          <p:spPr>
            <a:xfrm>
              <a:off x="2147888"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504825" y="9525"/>
              <a:ext cx="233363" cy="5103813"/>
            </a:xfrm>
            <a:custGeom>
              <a:rect b="b" l="l" r="r" t="t"/>
              <a:pathLst>
                <a:path extrusionOk="0" h="3215" w="147">
                  <a:moveTo>
                    <a:pt x="132" y="3215"/>
                  </a:moveTo>
                  <a:lnTo>
                    <a:pt x="129" y="2754"/>
                  </a:lnTo>
                  <a:lnTo>
                    <a:pt x="0" y="1901"/>
                  </a:lnTo>
                  <a:lnTo>
                    <a:pt x="0" y="0"/>
                  </a:lnTo>
                  <a:lnTo>
                    <a:pt x="15" y="0"/>
                  </a:lnTo>
                  <a:lnTo>
                    <a:pt x="15" y="1898"/>
                  </a:lnTo>
                  <a:lnTo>
                    <a:pt x="144" y="2754"/>
                  </a:lnTo>
                  <a:lnTo>
                    <a:pt x="147" y="3215"/>
                  </a:lnTo>
                  <a:lnTo>
                    <a:pt x="132" y="3215"/>
                  </a:lnTo>
                  <a:close/>
                </a:path>
              </a:pathLst>
            </a:custGeom>
            <a:solidFill>
              <a:schemeClr val="lt1">
                <a:alpha val="69803"/>
              </a:schemeClr>
            </a:solidFill>
            <a:ln>
              <a:noFill/>
            </a:ln>
          </p:spPr>
        </p:sp>
        <p:sp>
          <p:nvSpPr>
            <p:cNvPr id="329" name="Google Shape;329;p2"/>
            <p:cNvSpPr/>
            <p:nvPr/>
          </p:nvSpPr>
          <p:spPr>
            <a:xfrm>
              <a:off x="633413" y="5103813"/>
              <a:ext cx="185738" cy="185738"/>
            </a:xfrm>
            <a:custGeom>
              <a:rect b="b" l="l" r="r" t="t"/>
              <a:pathLst>
                <a:path extrusionOk="0" h="39" w="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2"/>
          <p:cNvSpPr txBox="1"/>
          <p:nvPr>
            <p:ph type="title"/>
          </p:nvPr>
        </p:nvSpPr>
        <p:spPr>
          <a:xfrm>
            <a:off x="6733293" y="360029"/>
            <a:ext cx="3804239" cy="144178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200"/>
              <a:buFont typeface="Twentieth Century"/>
              <a:buNone/>
            </a:pPr>
            <a:r>
              <a:rPr lang="bs-Latn-BA" sz="3200">
                <a:solidFill>
                  <a:schemeClr val="dk2"/>
                </a:solidFill>
              </a:rPr>
              <a:t>OPIS I CILJ PROJEKTA </a:t>
            </a:r>
            <a:endParaRPr/>
          </a:p>
        </p:txBody>
      </p:sp>
      <p:sp>
        <p:nvSpPr>
          <p:cNvPr id="331" name="Google Shape;331;p2"/>
          <p:cNvSpPr txBox="1"/>
          <p:nvPr>
            <p:ph idx="1" type="body"/>
          </p:nvPr>
        </p:nvSpPr>
        <p:spPr>
          <a:xfrm>
            <a:off x="6250713" y="1742146"/>
            <a:ext cx="4878842" cy="4808537"/>
          </a:xfrm>
          <a:prstGeom prst="rect">
            <a:avLst/>
          </a:prstGeom>
          <a:noFill/>
          <a:ln>
            <a:noFill/>
          </a:ln>
        </p:spPr>
        <p:txBody>
          <a:bodyPr anchorCtr="0" anchor="t" bIns="45700" lIns="91425" spcFirstLastPara="1" rIns="91425" wrap="square" tIns="45700">
            <a:normAutofit/>
          </a:bodyPr>
          <a:lstStyle/>
          <a:p>
            <a:pPr indent="-228600" lvl="0" marL="228600" rtl="0" algn="l">
              <a:lnSpc>
                <a:spcPct val="110000"/>
              </a:lnSpc>
              <a:spcBef>
                <a:spcPts val="0"/>
              </a:spcBef>
              <a:spcAft>
                <a:spcPts val="0"/>
              </a:spcAft>
              <a:buClr>
                <a:schemeClr val="lt1"/>
              </a:buClr>
              <a:buSzPts val="2000"/>
              <a:buChar char="•"/>
            </a:pPr>
            <a:r>
              <a:rPr lang="bs-Latn-BA" sz="1600"/>
              <a:t>Sanitizacija ruku je važna za zaustavljanje širenja Covid-19 i drugih prenosivih bolesti. Čak je i dodirivanje posude nehigijensko, pa je bolje koristiti automatizovani dozator za dezinfekciju ruku bez dodirivanja bilo čega osim te</a:t>
            </a:r>
            <a:r>
              <a:rPr lang="bs-Latn-BA" sz="1400"/>
              <a:t>č</a:t>
            </a:r>
            <a:r>
              <a:rPr lang="bs-Latn-BA" sz="1600"/>
              <a:t>nosti za dezinfekciju. Može biti koristan posebno za industrijske jedinice, radna mjesta, bolnice, trgova</a:t>
            </a:r>
            <a:r>
              <a:rPr lang="bs-Latn-BA" sz="1400"/>
              <a:t>č</a:t>
            </a:r>
            <a:r>
              <a:rPr lang="bs-Latn-BA" sz="1600"/>
              <a:t>ke centre itd.</a:t>
            </a:r>
            <a:endParaRPr/>
          </a:p>
          <a:p>
            <a:pPr indent="-228600" lvl="0" marL="228600" rtl="0" algn="l">
              <a:lnSpc>
                <a:spcPct val="110000"/>
              </a:lnSpc>
              <a:spcBef>
                <a:spcPts val="1000"/>
              </a:spcBef>
              <a:spcAft>
                <a:spcPts val="0"/>
              </a:spcAft>
              <a:buClr>
                <a:schemeClr val="lt1"/>
              </a:buClr>
              <a:buSzPts val="1938"/>
              <a:buChar char="•"/>
            </a:pPr>
            <a:r>
              <a:rPr lang="bs-Latn-BA" sz="1550"/>
              <a:t>Dozator koristi ultrazvu</a:t>
            </a:r>
            <a:r>
              <a:rPr lang="bs-Latn-BA" sz="1450"/>
              <a:t>č</a:t>
            </a:r>
            <a:r>
              <a:rPr lang="bs-Latn-BA" sz="1550"/>
              <a:t>ni senzor za detekciju prisustva. </a:t>
            </a:r>
            <a:r>
              <a:rPr lang="bs-Latn-BA" sz="1600"/>
              <a:t>Automatski dozira potrebnu koli</a:t>
            </a:r>
            <a:r>
              <a:rPr lang="bs-Latn-BA" sz="1400"/>
              <a:t>č</a:t>
            </a:r>
            <a:r>
              <a:rPr lang="bs-Latn-BA" sz="1600"/>
              <a:t>inu sredstva za dezinfekciju, blokira na dvije sekunde i spreman je za ponovnu upotrebu.</a:t>
            </a:r>
            <a:endParaRPr sz="1600"/>
          </a:p>
          <a:p>
            <a:pPr indent="-101600" lvl="0" marL="228600" rtl="0" algn="l">
              <a:lnSpc>
                <a:spcPct val="110000"/>
              </a:lnSpc>
              <a:spcBef>
                <a:spcPts val="1000"/>
              </a:spcBef>
              <a:spcAft>
                <a:spcPts val="0"/>
              </a:spcAft>
              <a:buClr>
                <a:schemeClr val="lt1"/>
              </a:buClr>
              <a:buSzPts val="2000"/>
              <a:buNone/>
            </a:pPr>
            <a:r>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KOMPONENTE</a:t>
            </a:r>
            <a:endParaRPr>
              <a:solidFill>
                <a:schemeClr val="dk2"/>
              </a:solidFill>
            </a:endParaRPr>
          </a:p>
        </p:txBody>
      </p:sp>
      <p:sp>
        <p:nvSpPr>
          <p:cNvPr id="337" name="Google Shape;337;p3"/>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fontScale="85000" lnSpcReduction="20000"/>
          </a:bodyPr>
          <a:lstStyle/>
          <a:p>
            <a:pPr indent="-200025" lvl="0" marL="228600" rtl="0" algn="l">
              <a:lnSpc>
                <a:spcPct val="120000"/>
              </a:lnSpc>
              <a:spcBef>
                <a:spcPts val="0"/>
              </a:spcBef>
              <a:spcAft>
                <a:spcPts val="0"/>
              </a:spcAft>
              <a:buClr>
                <a:schemeClr val="lt1"/>
              </a:buClr>
              <a:buSzPct val="125000"/>
              <a:buChar char="•"/>
            </a:pPr>
            <a:r>
              <a:rPr lang="bs-Latn-BA"/>
              <a:t>STM32F407VG mikrokontroler</a:t>
            </a:r>
            <a:endParaRPr/>
          </a:p>
          <a:p>
            <a:pPr indent="-200025" lvl="0" marL="228600" rtl="0" algn="l">
              <a:lnSpc>
                <a:spcPct val="120000"/>
              </a:lnSpc>
              <a:spcBef>
                <a:spcPts val="1000"/>
              </a:spcBef>
              <a:spcAft>
                <a:spcPts val="0"/>
              </a:spcAft>
              <a:buClr>
                <a:schemeClr val="lt1"/>
              </a:buClr>
              <a:buSzPct val="125000"/>
              <a:buChar char="•"/>
            </a:pPr>
            <a:r>
              <a:rPr lang="bs-Latn-BA"/>
              <a:t>Ultrasoni</a:t>
            </a:r>
            <a:r>
              <a:rPr lang="bs-Latn-BA" sz="2064"/>
              <a:t>č</a:t>
            </a:r>
            <a:r>
              <a:rPr lang="bs-Latn-BA"/>
              <a:t>ni senzor (HCSR-04)</a:t>
            </a:r>
            <a:endParaRPr/>
          </a:p>
          <a:p>
            <a:pPr indent="-200025" lvl="0" marL="228600" rtl="0" algn="l">
              <a:lnSpc>
                <a:spcPct val="120000"/>
              </a:lnSpc>
              <a:spcBef>
                <a:spcPts val="1000"/>
              </a:spcBef>
              <a:spcAft>
                <a:spcPts val="0"/>
              </a:spcAft>
              <a:buClr>
                <a:schemeClr val="lt1"/>
              </a:buClr>
              <a:buSzPct val="125000"/>
              <a:buChar char="•"/>
            </a:pPr>
            <a:r>
              <a:rPr lang="bs-Latn-BA"/>
              <a:t>Water level sensor (K-0135)</a:t>
            </a:r>
            <a:endParaRPr/>
          </a:p>
          <a:p>
            <a:pPr indent="-200025" lvl="0" marL="228600" rtl="0" algn="l">
              <a:lnSpc>
                <a:spcPct val="120000"/>
              </a:lnSpc>
              <a:spcBef>
                <a:spcPts val="1000"/>
              </a:spcBef>
              <a:spcAft>
                <a:spcPts val="0"/>
              </a:spcAft>
              <a:buClr>
                <a:schemeClr val="lt1"/>
              </a:buClr>
              <a:buSzPct val="125000"/>
              <a:buChar char="•"/>
            </a:pPr>
            <a:r>
              <a:rPr lang="bs-Latn-BA"/>
              <a:t>DC pumpa za vodu (BI0002051)</a:t>
            </a:r>
            <a:endParaRPr/>
          </a:p>
          <a:p>
            <a:pPr indent="-200025" lvl="0" marL="228600" rtl="0" algn="l">
              <a:lnSpc>
                <a:spcPct val="120000"/>
              </a:lnSpc>
              <a:spcBef>
                <a:spcPts val="1000"/>
              </a:spcBef>
              <a:spcAft>
                <a:spcPts val="0"/>
              </a:spcAft>
              <a:buClr>
                <a:schemeClr val="lt1"/>
              </a:buClr>
              <a:buSzPct val="125000"/>
              <a:buChar char="•"/>
            </a:pPr>
            <a:r>
              <a:rPr lang="bs-Latn-BA"/>
              <a:t>Jednokanalni relej (SRD-05VDC-SL-C)</a:t>
            </a:r>
            <a:endParaRPr/>
          </a:p>
          <a:p>
            <a:pPr indent="-200025" lvl="0" marL="228600" rtl="0" algn="l">
              <a:lnSpc>
                <a:spcPct val="120000"/>
              </a:lnSpc>
              <a:spcBef>
                <a:spcPts val="1000"/>
              </a:spcBef>
              <a:spcAft>
                <a:spcPts val="0"/>
              </a:spcAft>
              <a:buClr>
                <a:schemeClr val="lt1"/>
              </a:buClr>
              <a:buSzPct val="125000"/>
              <a:buChar char="•"/>
            </a:pPr>
            <a:r>
              <a:rPr lang="bs-Latn-BA"/>
              <a:t>LED (1xRED, 1xYELLOW, 1xGREEN)</a:t>
            </a:r>
            <a:endParaRPr/>
          </a:p>
          <a:p>
            <a:pPr indent="-38100" lvl="0" marL="228600" rtl="0" algn="l">
              <a:lnSpc>
                <a:spcPct val="120000"/>
              </a:lnSpc>
              <a:spcBef>
                <a:spcPts val="1000"/>
              </a:spcBef>
              <a:spcAft>
                <a:spcPts val="0"/>
              </a:spcAft>
              <a:buClr>
                <a:schemeClr val="lt1"/>
              </a:buClr>
              <a:buSzPct val="1250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
          <p:cNvSpPr txBox="1"/>
          <p:nvPr>
            <p:ph type="title"/>
          </p:nvPr>
        </p:nvSpPr>
        <p:spPr>
          <a:xfrm>
            <a:off x="1099850" y="232666"/>
            <a:ext cx="9905998"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ŠEMA SPAJANJA</a:t>
            </a:r>
            <a:endParaRPr>
              <a:solidFill>
                <a:schemeClr val="dk2"/>
              </a:solidFill>
            </a:endParaRPr>
          </a:p>
        </p:txBody>
      </p:sp>
      <p:pic>
        <p:nvPicPr>
          <p:cNvPr id="343" name="Google Shape;343;p4"/>
          <p:cNvPicPr preferRelativeResize="0"/>
          <p:nvPr/>
        </p:nvPicPr>
        <p:blipFill rotWithShape="1">
          <a:blip r:embed="rId3">
            <a:alphaModFix/>
          </a:blip>
          <a:srcRect b="0" l="0" r="0" t="0"/>
          <a:stretch/>
        </p:blipFill>
        <p:spPr>
          <a:xfrm>
            <a:off x="1909381" y="1357803"/>
            <a:ext cx="8024010" cy="541211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PINOUT</a:t>
            </a:r>
            <a:endParaRPr>
              <a:solidFill>
                <a:schemeClr val="dk2"/>
              </a:solidFill>
            </a:endParaRPr>
          </a:p>
        </p:txBody>
      </p:sp>
      <p:grpSp>
        <p:nvGrpSpPr>
          <p:cNvPr id="349" name="Google Shape;349;p5"/>
          <p:cNvGrpSpPr/>
          <p:nvPr/>
        </p:nvGrpSpPr>
        <p:grpSpPr>
          <a:xfrm>
            <a:off x="1141412" y="1690755"/>
            <a:ext cx="9905999" cy="4099944"/>
            <a:chOff x="0" y="500"/>
            <a:chExt cx="9905999" cy="4099944"/>
          </a:xfrm>
        </p:grpSpPr>
        <p:cxnSp>
          <p:nvCxnSpPr>
            <p:cNvPr id="350" name="Google Shape;350;p5"/>
            <p:cNvCxnSpPr/>
            <p:nvPr/>
          </p:nvCxnSpPr>
          <p:spPr>
            <a:xfrm>
              <a:off x="0" y="500"/>
              <a:ext cx="9905999" cy="0"/>
            </a:xfrm>
            <a:prstGeom prst="straightConnector1">
              <a:avLst/>
            </a:prstGeom>
            <a:gradFill>
              <a:gsLst>
                <a:gs pos="0">
                  <a:schemeClr val="lt1"/>
                </a:gs>
                <a:gs pos="100000">
                  <a:schemeClr val="lt1"/>
                </a:gs>
              </a:gsLst>
              <a:lin ang="5040000" scaled="0"/>
            </a:gradFill>
            <a:ln cap="flat" cmpd="sng" w="9525">
              <a:solidFill>
                <a:srgbClr val="5890B8"/>
              </a:solidFill>
              <a:prstDash val="solid"/>
              <a:round/>
              <a:headEnd len="sm" w="sm" type="none"/>
              <a:tailEnd len="sm" w="sm" type="none"/>
            </a:ln>
          </p:spPr>
        </p:cxnSp>
        <p:sp>
          <p:nvSpPr>
            <p:cNvPr id="351" name="Google Shape;351;p5"/>
            <p:cNvSpPr/>
            <p:nvPr/>
          </p:nvSpPr>
          <p:spPr>
            <a:xfrm>
              <a:off x="0" y="500"/>
              <a:ext cx="9905999" cy="45554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txBox="1"/>
            <p:nvPr/>
          </p:nvSpPr>
          <p:spPr>
            <a:xfrm>
              <a:off x="0" y="500"/>
              <a:ext cx="9905999" cy="45554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None/>
              </a:pPr>
              <a:r>
                <a:rPr b="0" i="0" lang="bs-Latn-BA" sz="2200" u="none" cap="none" strike="noStrike">
                  <a:solidFill>
                    <a:schemeClr val="lt1"/>
                  </a:solidFill>
                  <a:latin typeface="Twentieth Century"/>
                  <a:ea typeface="Twentieth Century"/>
                  <a:cs typeface="Twentieth Century"/>
                  <a:sym typeface="Twentieth Century"/>
                </a:rPr>
                <a:t>PA2 - RX</a:t>
              </a:r>
              <a:endParaRPr b="0" i="0" sz="2200" u="none" cap="none" strike="noStrike">
                <a:solidFill>
                  <a:schemeClr val="lt1"/>
                </a:solidFill>
                <a:latin typeface="Twentieth Century"/>
                <a:ea typeface="Twentieth Century"/>
                <a:cs typeface="Twentieth Century"/>
                <a:sym typeface="Twentieth Century"/>
              </a:endParaRPr>
            </a:p>
          </p:txBody>
        </p:sp>
        <p:cxnSp>
          <p:nvCxnSpPr>
            <p:cNvPr id="353" name="Google Shape;353;p5"/>
            <p:cNvCxnSpPr/>
            <p:nvPr/>
          </p:nvCxnSpPr>
          <p:spPr>
            <a:xfrm>
              <a:off x="0" y="456050"/>
              <a:ext cx="9905999" cy="0"/>
            </a:xfrm>
            <a:prstGeom prst="straightConnector1">
              <a:avLst/>
            </a:prstGeom>
            <a:gradFill>
              <a:gsLst>
                <a:gs pos="0">
                  <a:schemeClr val="lt1"/>
                </a:gs>
                <a:gs pos="100000">
                  <a:schemeClr val="lt1"/>
                </a:gs>
              </a:gsLst>
              <a:lin ang="5040000" scaled="0"/>
            </a:gradFill>
            <a:ln cap="flat" cmpd="sng" w="9525">
              <a:solidFill>
                <a:srgbClr val="5890B8"/>
              </a:solidFill>
              <a:prstDash val="solid"/>
              <a:round/>
              <a:headEnd len="sm" w="sm" type="none"/>
              <a:tailEnd len="sm" w="sm" type="none"/>
            </a:ln>
          </p:spPr>
        </p:cxnSp>
        <p:sp>
          <p:nvSpPr>
            <p:cNvPr id="354" name="Google Shape;354;p5"/>
            <p:cNvSpPr/>
            <p:nvPr/>
          </p:nvSpPr>
          <p:spPr>
            <a:xfrm>
              <a:off x="0" y="456050"/>
              <a:ext cx="9905999" cy="45554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
            <p:cNvSpPr txBox="1"/>
            <p:nvPr/>
          </p:nvSpPr>
          <p:spPr>
            <a:xfrm>
              <a:off x="0" y="456050"/>
              <a:ext cx="9905999" cy="45554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None/>
              </a:pPr>
              <a:r>
                <a:rPr b="0" i="0" lang="bs-Latn-BA" sz="2200" u="none" cap="none" strike="noStrike">
                  <a:solidFill>
                    <a:schemeClr val="lt1"/>
                  </a:solidFill>
                  <a:latin typeface="Twentieth Century"/>
                  <a:ea typeface="Twentieth Century"/>
                  <a:cs typeface="Twentieth Century"/>
                  <a:sym typeface="Twentieth Century"/>
                </a:rPr>
                <a:t>PA3 - TX</a:t>
              </a:r>
              <a:endParaRPr b="0" i="0" sz="2200" u="none" cap="none" strike="noStrike">
                <a:solidFill>
                  <a:schemeClr val="lt1"/>
                </a:solidFill>
                <a:latin typeface="Twentieth Century"/>
                <a:ea typeface="Twentieth Century"/>
                <a:cs typeface="Twentieth Century"/>
                <a:sym typeface="Twentieth Century"/>
              </a:endParaRPr>
            </a:p>
          </p:txBody>
        </p:sp>
        <p:cxnSp>
          <p:nvCxnSpPr>
            <p:cNvPr id="356" name="Google Shape;356;p5"/>
            <p:cNvCxnSpPr/>
            <p:nvPr/>
          </p:nvCxnSpPr>
          <p:spPr>
            <a:xfrm>
              <a:off x="0" y="911599"/>
              <a:ext cx="9905999" cy="0"/>
            </a:xfrm>
            <a:prstGeom prst="straightConnector1">
              <a:avLst/>
            </a:prstGeom>
            <a:gradFill>
              <a:gsLst>
                <a:gs pos="0">
                  <a:schemeClr val="lt1"/>
                </a:gs>
                <a:gs pos="100000">
                  <a:schemeClr val="lt1"/>
                </a:gs>
              </a:gsLst>
              <a:lin ang="5040000" scaled="0"/>
            </a:gradFill>
            <a:ln cap="flat" cmpd="sng" w="9525">
              <a:solidFill>
                <a:srgbClr val="5890B8"/>
              </a:solidFill>
              <a:prstDash val="solid"/>
              <a:round/>
              <a:headEnd len="sm" w="sm" type="none"/>
              <a:tailEnd len="sm" w="sm" type="none"/>
            </a:ln>
          </p:spPr>
        </p:cxnSp>
        <p:sp>
          <p:nvSpPr>
            <p:cNvPr id="357" name="Google Shape;357;p5"/>
            <p:cNvSpPr/>
            <p:nvPr/>
          </p:nvSpPr>
          <p:spPr>
            <a:xfrm>
              <a:off x="0" y="911599"/>
              <a:ext cx="9905999" cy="45554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
            <p:cNvSpPr txBox="1"/>
            <p:nvPr/>
          </p:nvSpPr>
          <p:spPr>
            <a:xfrm>
              <a:off x="0" y="911599"/>
              <a:ext cx="9905999" cy="45554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None/>
              </a:pPr>
              <a:r>
                <a:rPr b="0" i="0" lang="bs-Latn-BA" sz="2200" u="none" cap="none" strike="noStrike">
                  <a:solidFill>
                    <a:schemeClr val="lt1"/>
                  </a:solidFill>
                  <a:latin typeface="Twentieth Century"/>
                  <a:ea typeface="Twentieth Century"/>
                  <a:cs typeface="Twentieth Century"/>
                  <a:sym typeface="Twentieth Century"/>
                </a:rPr>
                <a:t>PC5 - Water level sensor S</a:t>
              </a:r>
              <a:endParaRPr b="0" i="0" sz="2200" u="none" cap="none" strike="noStrike">
                <a:solidFill>
                  <a:schemeClr val="lt1"/>
                </a:solidFill>
                <a:latin typeface="Twentieth Century"/>
                <a:ea typeface="Twentieth Century"/>
                <a:cs typeface="Twentieth Century"/>
                <a:sym typeface="Twentieth Century"/>
              </a:endParaRPr>
            </a:p>
          </p:txBody>
        </p:sp>
        <p:cxnSp>
          <p:nvCxnSpPr>
            <p:cNvPr id="359" name="Google Shape;359;p5"/>
            <p:cNvCxnSpPr/>
            <p:nvPr/>
          </p:nvCxnSpPr>
          <p:spPr>
            <a:xfrm>
              <a:off x="0" y="1367148"/>
              <a:ext cx="9905999" cy="0"/>
            </a:xfrm>
            <a:prstGeom prst="straightConnector1">
              <a:avLst/>
            </a:prstGeom>
            <a:gradFill>
              <a:gsLst>
                <a:gs pos="0">
                  <a:schemeClr val="lt1"/>
                </a:gs>
                <a:gs pos="100000">
                  <a:schemeClr val="lt1"/>
                </a:gs>
              </a:gsLst>
              <a:lin ang="5040000" scaled="0"/>
            </a:gradFill>
            <a:ln cap="flat" cmpd="sng" w="9525">
              <a:solidFill>
                <a:srgbClr val="5890B8"/>
              </a:solidFill>
              <a:prstDash val="solid"/>
              <a:round/>
              <a:headEnd len="sm" w="sm" type="none"/>
              <a:tailEnd len="sm" w="sm" type="none"/>
            </a:ln>
          </p:spPr>
        </p:cxnSp>
        <p:sp>
          <p:nvSpPr>
            <p:cNvPr id="360" name="Google Shape;360;p5"/>
            <p:cNvSpPr/>
            <p:nvPr/>
          </p:nvSpPr>
          <p:spPr>
            <a:xfrm>
              <a:off x="0" y="1367148"/>
              <a:ext cx="9905999" cy="45554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
            <p:cNvSpPr txBox="1"/>
            <p:nvPr/>
          </p:nvSpPr>
          <p:spPr>
            <a:xfrm>
              <a:off x="0" y="1367148"/>
              <a:ext cx="9905999" cy="45554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None/>
              </a:pPr>
              <a:r>
                <a:rPr b="0" i="0" lang="bs-Latn-BA" sz="2200" u="none" cap="none" strike="noStrike">
                  <a:solidFill>
                    <a:schemeClr val="lt1"/>
                  </a:solidFill>
                  <a:latin typeface="Twentieth Century"/>
                  <a:ea typeface="Twentieth Century"/>
                  <a:cs typeface="Twentieth Century"/>
                  <a:sym typeface="Twentieth Century"/>
                </a:rPr>
                <a:t>PD10 - Relay IN1</a:t>
              </a:r>
              <a:endParaRPr b="0" i="0" sz="2200" u="none" cap="none" strike="noStrike">
                <a:solidFill>
                  <a:schemeClr val="lt1"/>
                </a:solidFill>
                <a:latin typeface="Twentieth Century"/>
                <a:ea typeface="Twentieth Century"/>
                <a:cs typeface="Twentieth Century"/>
                <a:sym typeface="Twentieth Century"/>
              </a:endParaRPr>
            </a:p>
          </p:txBody>
        </p:sp>
        <p:cxnSp>
          <p:nvCxnSpPr>
            <p:cNvPr id="362" name="Google Shape;362;p5"/>
            <p:cNvCxnSpPr/>
            <p:nvPr/>
          </p:nvCxnSpPr>
          <p:spPr>
            <a:xfrm>
              <a:off x="0" y="1822698"/>
              <a:ext cx="9905999" cy="0"/>
            </a:xfrm>
            <a:prstGeom prst="straightConnector1">
              <a:avLst/>
            </a:prstGeom>
            <a:gradFill>
              <a:gsLst>
                <a:gs pos="0">
                  <a:schemeClr val="lt1"/>
                </a:gs>
                <a:gs pos="100000">
                  <a:schemeClr val="lt1"/>
                </a:gs>
              </a:gsLst>
              <a:lin ang="5040000" scaled="0"/>
            </a:gradFill>
            <a:ln cap="flat" cmpd="sng" w="9525">
              <a:solidFill>
                <a:srgbClr val="5890B8"/>
              </a:solidFill>
              <a:prstDash val="solid"/>
              <a:round/>
              <a:headEnd len="sm" w="sm" type="none"/>
              <a:tailEnd len="sm" w="sm" type="none"/>
            </a:ln>
          </p:spPr>
        </p:cxnSp>
        <p:sp>
          <p:nvSpPr>
            <p:cNvPr id="363" name="Google Shape;363;p5"/>
            <p:cNvSpPr/>
            <p:nvPr/>
          </p:nvSpPr>
          <p:spPr>
            <a:xfrm>
              <a:off x="0" y="1822698"/>
              <a:ext cx="9905999" cy="45554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
            <p:cNvSpPr txBox="1"/>
            <p:nvPr/>
          </p:nvSpPr>
          <p:spPr>
            <a:xfrm>
              <a:off x="0" y="1822698"/>
              <a:ext cx="9905999" cy="45554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None/>
              </a:pPr>
              <a:r>
                <a:rPr b="0" i="0" lang="bs-Latn-BA" sz="2200" u="none" cap="none" strike="noStrike">
                  <a:solidFill>
                    <a:schemeClr val="lt1"/>
                  </a:solidFill>
                  <a:latin typeface="Twentieth Century"/>
                  <a:ea typeface="Twentieth Century"/>
                  <a:cs typeface="Twentieth Century"/>
                  <a:sym typeface="Twentieth Century"/>
                </a:rPr>
                <a:t>PD12 - HCSR-04 Trigger</a:t>
              </a:r>
              <a:endParaRPr b="0" i="0" sz="2200" u="none" cap="none" strike="noStrike">
                <a:solidFill>
                  <a:schemeClr val="lt1"/>
                </a:solidFill>
                <a:latin typeface="Twentieth Century"/>
                <a:ea typeface="Twentieth Century"/>
                <a:cs typeface="Twentieth Century"/>
                <a:sym typeface="Twentieth Century"/>
              </a:endParaRPr>
            </a:p>
          </p:txBody>
        </p:sp>
        <p:cxnSp>
          <p:nvCxnSpPr>
            <p:cNvPr id="365" name="Google Shape;365;p5"/>
            <p:cNvCxnSpPr/>
            <p:nvPr/>
          </p:nvCxnSpPr>
          <p:spPr>
            <a:xfrm>
              <a:off x="0" y="2278247"/>
              <a:ext cx="9905999" cy="0"/>
            </a:xfrm>
            <a:prstGeom prst="straightConnector1">
              <a:avLst/>
            </a:prstGeom>
            <a:gradFill>
              <a:gsLst>
                <a:gs pos="0">
                  <a:schemeClr val="lt1"/>
                </a:gs>
                <a:gs pos="100000">
                  <a:schemeClr val="lt1"/>
                </a:gs>
              </a:gsLst>
              <a:lin ang="5040000" scaled="0"/>
            </a:gradFill>
            <a:ln cap="flat" cmpd="sng" w="9525">
              <a:solidFill>
                <a:srgbClr val="5890B8"/>
              </a:solidFill>
              <a:prstDash val="solid"/>
              <a:round/>
              <a:headEnd len="sm" w="sm" type="none"/>
              <a:tailEnd len="sm" w="sm" type="none"/>
            </a:ln>
          </p:spPr>
        </p:cxnSp>
        <p:sp>
          <p:nvSpPr>
            <p:cNvPr id="366" name="Google Shape;366;p5"/>
            <p:cNvSpPr/>
            <p:nvPr/>
          </p:nvSpPr>
          <p:spPr>
            <a:xfrm>
              <a:off x="0" y="2278247"/>
              <a:ext cx="9905999" cy="45554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
            <p:cNvSpPr txBox="1"/>
            <p:nvPr/>
          </p:nvSpPr>
          <p:spPr>
            <a:xfrm>
              <a:off x="0" y="2278247"/>
              <a:ext cx="9905999" cy="45554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None/>
              </a:pPr>
              <a:r>
                <a:rPr b="0" i="0" lang="bs-Latn-BA" sz="2200" u="none" cap="none" strike="noStrike">
                  <a:solidFill>
                    <a:schemeClr val="lt1"/>
                  </a:solidFill>
                  <a:latin typeface="Twentieth Century"/>
                  <a:ea typeface="Twentieth Century"/>
                  <a:cs typeface="Twentieth Century"/>
                  <a:sym typeface="Twentieth Century"/>
                </a:rPr>
                <a:t>PD13 - Echo</a:t>
              </a:r>
              <a:endParaRPr b="0" i="0" sz="2200" u="none" cap="none" strike="noStrike">
                <a:solidFill>
                  <a:schemeClr val="lt1"/>
                </a:solidFill>
                <a:latin typeface="Twentieth Century"/>
                <a:ea typeface="Twentieth Century"/>
                <a:cs typeface="Twentieth Century"/>
                <a:sym typeface="Twentieth Century"/>
              </a:endParaRPr>
            </a:p>
          </p:txBody>
        </p:sp>
        <p:cxnSp>
          <p:nvCxnSpPr>
            <p:cNvPr id="368" name="Google Shape;368;p5"/>
            <p:cNvCxnSpPr/>
            <p:nvPr/>
          </p:nvCxnSpPr>
          <p:spPr>
            <a:xfrm>
              <a:off x="0" y="2733797"/>
              <a:ext cx="9905999" cy="0"/>
            </a:xfrm>
            <a:prstGeom prst="straightConnector1">
              <a:avLst/>
            </a:prstGeom>
            <a:gradFill>
              <a:gsLst>
                <a:gs pos="0">
                  <a:schemeClr val="lt1"/>
                </a:gs>
                <a:gs pos="100000">
                  <a:schemeClr val="lt1"/>
                </a:gs>
              </a:gsLst>
              <a:lin ang="5040000" scaled="0"/>
            </a:gradFill>
            <a:ln cap="flat" cmpd="sng" w="9525">
              <a:solidFill>
                <a:srgbClr val="5890B8"/>
              </a:solidFill>
              <a:prstDash val="solid"/>
              <a:round/>
              <a:headEnd len="sm" w="sm" type="none"/>
              <a:tailEnd len="sm" w="sm" type="none"/>
            </a:ln>
          </p:spPr>
        </p:cxnSp>
        <p:sp>
          <p:nvSpPr>
            <p:cNvPr id="369" name="Google Shape;369;p5"/>
            <p:cNvSpPr/>
            <p:nvPr/>
          </p:nvSpPr>
          <p:spPr>
            <a:xfrm>
              <a:off x="0" y="2733797"/>
              <a:ext cx="9905999" cy="45554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
            <p:cNvSpPr txBox="1"/>
            <p:nvPr/>
          </p:nvSpPr>
          <p:spPr>
            <a:xfrm>
              <a:off x="0" y="2733797"/>
              <a:ext cx="9905999" cy="45554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None/>
              </a:pPr>
              <a:r>
                <a:rPr b="0" i="0" lang="bs-Latn-BA" sz="2200" u="none" cap="none" strike="noStrike">
                  <a:solidFill>
                    <a:schemeClr val="lt1"/>
                  </a:solidFill>
                  <a:latin typeface="Twentieth Century"/>
                  <a:ea typeface="Twentieth Century"/>
                  <a:cs typeface="Twentieth Century"/>
                  <a:sym typeface="Twentieth Century"/>
                </a:rPr>
                <a:t>PE0 - LED Green</a:t>
              </a:r>
              <a:endParaRPr b="0" i="0" sz="2200" u="none" cap="none" strike="noStrike">
                <a:solidFill>
                  <a:schemeClr val="lt1"/>
                </a:solidFill>
                <a:latin typeface="Twentieth Century"/>
                <a:ea typeface="Twentieth Century"/>
                <a:cs typeface="Twentieth Century"/>
                <a:sym typeface="Twentieth Century"/>
              </a:endParaRPr>
            </a:p>
          </p:txBody>
        </p:sp>
        <p:cxnSp>
          <p:nvCxnSpPr>
            <p:cNvPr id="371" name="Google Shape;371;p5"/>
            <p:cNvCxnSpPr/>
            <p:nvPr/>
          </p:nvCxnSpPr>
          <p:spPr>
            <a:xfrm>
              <a:off x="0" y="3189346"/>
              <a:ext cx="9905999" cy="0"/>
            </a:xfrm>
            <a:prstGeom prst="straightConnector1">
              <a:avLst/>
            </a:prstGeom>
            <a:gradFill>
              <a:gsLst>
                <a:gs pos="0">
                  <a:schemeClr val="lt1"/>
                </a:gs>
                <a:gs pos="100000">
                  <a:schemeClr val="lt1"/>
                </a:gs>
              </a:gsLst>
              <a:lin ang="5040000" scaled="0"/>
            </a:gradFill>
            <a:ln cap="flat" cmpd="sng" w="9525">
              <a:solidFill>
                <a:srgbClr val="5890B8"/>
              </a:solidFill>
              <a:prstDash val="solid"/>
              <a:round/>
              <a:headEnd len="sm" w="sm" type="none"/>
              <a:tailEnd len="sm" w="sm" type="none"/>
            </a:ln>
          </p:spPr>
        </p:cxnSp>
        <p:sp>
          <p:nvSpPr>
            <p:cNvPr id="372" name="Google Shape;372;p5"/>
            <p:cNvSpPr/>
            <p:nvPr/>
          </p:nvSpPr>
          <p:spPr>
            <a:xfrm>
              <a:off x="0" y="3189346"/>
              <a:ext cx="9905999" cy="45554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
            <p:cNvSpPr txBox="1"/>
            <p:nvPr/>
          </p:nvSpPr>
          <p:spPr>
            <a:xfrm>
              <a:off x="0" y="3189346"/>
              <a:ext cx="9905999" cy="45554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None/>
              </a:pPr>
              <a:r>
                <a:rPr b="0" i="0" lang="bs-Latn-BA" sz="2200" u="none" cap="none" strike="noStrike">
                  <a:solidFill>
                    <a:schemeClr val="lt1"/>
                  </a:solidFill>
                  <a:latin typeface="Twentieth Century"/>
                  <a:ea typeface="Twentieth Century"/>
                  <a:cs typeface="Twentieth Century"/>
                  <a:sym typeface="Twentieth Century"/>
                </a:rPr>
                <a:t>PE1 - LED Yellow</a:t>
              </a:r>
              <a:endParaRPr b="0" i="0" sz="2200" u="none" cap="none" strike="noStrike">
                <a:solidFill>
                  <a:schemeClr val="lt1"/>
                </a:solidFill>
                <a:latin typeface="Twentieth Century"/>
                <a:ea typeface="Twentieth Century"/>
                <a:cs typeface="Twentieth Century"/>
                <a:sym typeface="Twentieth Century"/>
              </a:endParaRPr>
            </a:p>
          </p:txBody>
        </p:sp>
        <p:cxnSp>
          <p:nvCxnSpPr>
            <p:cNvPr id="374" name="Google Shape;374;p5"/>
            <p:cNvCxnSpPr/>
            <p:nvPr/>
          </p:nvCxnSpPr>
          <p:spPr>
            <a:xfrm>
              <a:off x="0" y="3644895"/>
              <a:ext cx="9905999" cy="0"/>
            </a:xfrm>
            <a:prstGeom prst="straightConnector1">
              <a:avLst/>
            </a:prstGeom>
            <a:gradFill>
              <a:gsLst>
                <a:gs pos="0">
                  <a:schemeClr val="lt1"/>
                </a:gs>
                <a:gs pos="100000">
                  <a:schemeClr val="lt1"/>
                </a:gs>
              </a:gsLst>
              <a:lin ang="5040000" scaled="0"/>
            </a:gradFill>
            <a:ln cap="flat" cmpd="sng" w="9525">
              <a:solidFill>
                <a:srgbClr val="5890B8"/>
              </a:solidFill>
              <a:prstDash val="solid"/>
              <a:round/>
              <a:headEnd len="sm" w="sm" type="none"/>
              <a:tailEnd len="sm" w="sm" type="none"/>
            </a:ln>
          </p:spPr>
        </p:cxnSp>
        <p:sp>
          <p:nvSpPr>
            <p:cNvPr id="375" name="Google Shape;375;p5"/>
            <p:cNvSpPr/>
            <p:nvPr/>
          </p:nvSpPr>
          <p:spPr>
            <a:xfrm>
              <a:off x="0" y="3644895"/>
              <a:ext cx="9905999" cy="45554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
            <p:cNvSpPr txBox="1"/>
            <p:nvPr/>
          </p:nvSpPr>
          <p:spPr>
            <a:xfrm>
              <a:off x="0" y="3644895"/>
              <a:ext cx="9905999" cy="455549"/>
            </a:xfrm>
            <a:prstGeom prst="rect">
              <a:avLst/>
            </a:prstGeom>
            <a:noFill/>
            <a:ln>
              <a:noFill/>
            </a:ln>
          </p:spPr>
          <p:txBody>
            <a:bodyPr anchorCtr="0" anchor="t" bIns="83800" lIns="83800" spcFirstLastPara="1" rIns="83800" wrap="square" tIns="83800">
              <a:noAutofit/>
            </a:bodyPr>
            <a:lstStyle/>
            <a:p>
              <a:pPr indent="0" lvl="0" marL="0" marR="0" rtl="0" algn="l">
                <a:lnSpc>
                  <a:spcPct val="90000"/>
                </a:lnSpc>
                <a:spcBef>
                  <a:spcPts val="0"/>
                </a:spcBef>
                <a:spcAft>
                  <a:spcPts val="0"/>
                </a:spcAft>
                <a:buNone/>
              </a:pPr>
              <a:r>
                <a:rPr b="0" i="0" lang="bs-Latn-BA" sz="2200" u="none" cap="none" strike="noStrike">
                  <a:solidFill>
                    <a:schemeClr val="lt1"/>
                  </a:solidFill>
                  <a:latin typeface="Twentieth Century"/>
                  <a:ea typeface="Twentieth Century"/>
                  <a:cs typeface="Twentieth Century"/>
                  <a:sym typeface="Twentieth Century"/>
                </a:rPr>
                <a:t>PE2 - LED Red</a:t>
              </a:r>
              <a:endParaRPr b="0" i="0" sz="2200" u="none" cap="none" strike="noStrike">
                <a:solidFill>
                  <a:schemeClr val="lt1"/>
                </a:solidFill>
                <a:latin typeface="Twentieth Century"/>
                <a:ea typeface="Twentieth Century"/>
                <a:cs typeface="Twentieth Century"/>
                <a:sym typeface="Twentieth Century"/>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6"/>
          <p:cNvSpPr txBox="1"/>
          <p:nvPr>
            <p:ph type="title"/>
          </p:nvPr>
        </p:nvSpPr>
        <p:spPr>
          <a:xfrm>
            <a:off x="1141413" y="378824"/>
            <a:ext cx="9905998" cy="118872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ULTRASONIČNI SENZOR (HCSR-04)</a:t>
            </a:r>
            <a:endParaRPr>
              <a:solidFill>
                <a:schemeClr val="dk2"/>
              </a:solidFill>
            </a:endParaRPr>
          </a:p>
        </p:txBody>
      </p:sp>
      <p:sp>
        <p:nvSpPr>
          <p:cNvPr id="382" name="Google Shape;382;p6"/>
          <p:cNvSpPr txBox="1"/>
          <p:nvPr>
            <p:ph idx="1" type="body"/>
          </p:nvPr>
        </p:nvSpPr>
        <p:spPr>
          <a:xfrm>
            <a:off x="1141412" y="1384244"/>
            <a:ext cx="9905999" cy="3541714"/>
          </a:xfrm>
          <a:prstGeom prst="rect">
            <a:avLst/>
          </a:prstGeom>
          <a:noFill/>
          <a:ln>
            <a:noFill/>
          </a:ln>
        </p:spPr>
        <p:txBody>
          <a:bodyPr anchorCtr="0" anchor="t" bIns="45700" lIns="91425" spcFirstLastPara="1" rIns="91425" wrap="square" tIns="45700">
            <a:normAutofit fontScale="70000" lnSpcReduction="20000"/>
          </a:bodyPr>
          <a:lstStyle/>
          <a:p>
            <a:pPr indent="-228600" lvl="0" marL="228600" rtl="0" algn="l">
              <a:lnSpc>
                <a:spcPct val="120000"/>
              </a:lnSpc>
              <a:spcBef>
                <a:spcPts val="0"/>
              </a:spcBef>
              <a:spcAft>
                <a:spcPts val="0"/>
              </a:spcAft>
              <a:buClr>
                <a:schemeClr val="lt1"/>
              </a:buClr>
              <a:buSzPct val="125000"/>
              <a:buChar char="•"/>
            </a:pPr>
            <a:r>
              <a:rPr lang="bs-Latn-BA">
                <a:latin typeface="Arial"/>
                <a:ea typeface="Arial"/>
                <a:cs typeface="Arial"/>
                <a:sym typeface="Arial"/>
              </a:rPr>
              <a:t>Ultrazvučni senzor. Ultrazvučni senzori se široko koriste za otkrivanje prepreka u robotskim sistemima. Pružaju odličnu beskontaktnu detekciju dometa između 2 cm i 400 cm sa preciznošću od 3 mm. </a:t>
            </a:r>
            <a:endParaRPr>
              <a:latin typeface="Arial"/>
              <a:ea typeface="Arial"/>
              <a:cs typeface="Arial"/>
              <a:sym typeface="Arial"/>
            </a:endParaRPr>
          </a:p>
          <a:p>
            <a:pPr indent="-95250" lvl="0" marL="228600" rtl="0" algn="l">
              <a:lnSpc>
                <a:spcPct val="120000"/>
              </a:lnSpc>
              <a:spcBef>
                <a:spcPts val="1000"/>
              </a:spcBef>
              <a:spcAft>
                <a:spcPts val="0"/>
              </a:spcAft>
              <a:buClr>
                <a:schemeClr val="lt1"/>
              </a:buClr>
              <a:buSzPct val="125000"/>
              <a:buNone/>
            </a:pPr>
            <a:r>
              <a:t/>
            </a:r>
            <a:endParaRPr>
              <a:latin typeface="Arial"/>
              <a:ea typeface="Arial"/>
              <a:cs typeface="Arial"/>
              <a:sym typeface="Arial"/>
            </a:endParaRPr>
          </a:p>
          <a:p>
            <a:pPr indent="-228600" lvl="0" marL="228600" rtl="0" algn="l">
              <a:lnSpc>
                <a:spcPct val="120000"/>
              </a:lnSpc>
              <a:spcBef>
                <a:spcPts val="1000"/>
              </a:spcBef>
              <a:spcAft>
                <a:spcPts val="0"/>
              </a:spcAft>
              <a:buClr>
                <a:schemeClr val="lt1"/>
              </a:buClr>
              <a:buSzPct val="125000"/>
              <a:buChar char="•"/>
            </a:pPr>
            <a:r>
              <a:rPr lang="bs-Latn-BA">
                <a:latin typeface="Arial"/>
                <a:ea typeface="Arial"/>
                <a:cs typeface="Arial"/>
                <a:sym typeface="Arial"/>
              </a:rPr>
              <a:t>VCC pin se koristi za napajanje ultrazvučnog senzora. Dakle, potrebno ga je spojiti na 5V. </a:t>
            </a:r>
            <a:endParaRPr/>
          </a:p>
          <a:p>
            <a:pPr indent="-228600" lvl="0" marL="228600" rtl="0" algn="l">
              <a:lnSpc>
                <a:spcPct val="120000"/>
              </a:lnSpc>
              <a:spcBef>
                <a:spcPts val="1000"/>
              </a:spcBef>
              <a:spcAft>
                <a:spcPts val="0"/>
              </a:spcAft>
              <a:buClr>
                <a:schemeClr val="lt1"/>
              </a:buClr>
              <a:buSzPct val="125000"/>
              <a:buChar char="•"/>
            </a:pPr>
            <a:r>
              <a:rPr lang="bs-Latn-BA">
                <a:latin typeface="Arial"/>
                <a:ea typeface="Arial"/>
                <a:cs typeface="Arial"/>
                <a:sym typeface="Arial"/>
              </a:rPr>
              <a:t>Trig pin pokreće ultrazvučne zvučne impulse, i spojen je na pin PD12. </a:t>
            </a:r>
            <a:endParaRPr/>
          </a:p>
          <a:p>
            <a:pPr indent="-228600" lvl="0" marL="228600" rtl="0" algn="l">
              <a:lnSpc>
                <a:spcPct val="120000"/>
              </a:lnSpc>
              <a:spcBef>
                <a:spcPts val="1000"/>
              </a:spcBef>
              <a:spcAft>
                <a:spcPts val="0"/>
              </a:spcAft>
              <a:buClr>
                <a:schemeClr val="lt1"/>
              </a:buClr>
              <a:buSzPct val="125000"/>
              <a:buChar char="•"/>
            </a:pPr>
            <a:r>
              <a:rPr lang="bs-Latn-BA">
                <a:latin typeface="Arial"/>
                <a:ea typeface="Arial"/>
                <a:cs typeface="Arial"/>
                <a:sym typeface="Arial"/>
              </a:rPr>
              <a:t>Echo pin proizvodi impuls kada se reflektirani signal primi natrag. Dužina impulsa koji proizvodi Echo pin proporcionalna je vremenu koje je potrebno da se preneseni signal otkrije. Ovaj pin je povezan na pin PD13. </a:t>
            </a:r>
            <a:endParaRPr/>
          </a:p>
          <a:p>
            <a:pPr indent="-228600" lvl="0" marL="228600" rtl="0" algn="l">
              <a:lnSpc>
                <a:spcPct val="120000"/>
              </a:lnSpc>
              <a:spcBef>
                <a:spcPts val="1000"/>
              </a:spcBef>
              <a:spcAft>
                <a:spcPts val="0"/>
              </a:spcAft>
              <a:buClr>
                <a:schemeClr val="lt1"/>
              </a:buClr>
              <a:buSzPct val="125000"/>
              <a:buChar char="•"/>
            </a:pPr>
            <a:r>
              <a:rPr lang="bs-Latn-BA">
                <a:latin typeface="Arial"/>
                <a:ea typeface="Arial"/>
                <a:cs typeface="Arial"/>
                <a:sym typeface="Arial"/>
              </a:rPr>
              <a:t>GND pin bi trebao biti spojen na masu</a:t>
            </a:r>
            <a:endParaRPr/>
          </a:p>
          <a:p>
            <a:pPr indent="-95250" lvl="0" marL="228600" rtl="0" algn="l">
              <a:lnSpc>
                <a:spcPct val="120000"/>
              </a:lnSpc>
              <a:spcBef>
                <a:spcPts val="1000"/>
              </a:spcBef>
              <a:spcAft>
                <a:spcPts val="0"/>
              </a:spcAft>
              <a:buClr>
                <a:schemeClr val="lt1"/>
              </a:buClr>
              <a:buSzPct val="125000"/>
              <a:buNone/>
            </a:pPr>
            <a:r>
              <a:t/>
            </a:r>
            <a:endParaRPr/>
          </a:p>
        </p:txBody>
      </p:sp>
      <p:pic>
        <p:nvPicPr>
          <p:cNvPr id="383" name="Google Shape;383;p6"/>
          <p:cNvPicPr preferRelativeResize="0"/>
          <p:nvPr/>
        </p:nvPicPr>
        <p:blipFill rotWithShape="1">
          <a:blip r:embed="rId3">
            <a:alphaModFix/>
          </a:blip>
          <a:srcRect b="0" l="0" r="0" t="0"/>
          <a:stretch/>
        </p:blipFill>
        <p:spPr>
          <a:xfrm>
            <a:off x="6599802" y="4028014"/>
            <a:ext cx="2995841" cy="209708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grpSp>
        <p:nvGrpSpPr>
          <p:cNvPr id="388" name="Google Shape;388;p7"/>
          <p:cNvGrpSpPr/>
          <p:nvPr/>
        </p:nvGrpSpPr>
        <p:grpSpPr>
          <a:xfrm>
            <a:off x="1010341" y="796934"/>
            <a:ext cx="10223950" cy="5322733"/>
            <a:chOff x="68232" y="589116"/>
            <a:chExt cx="10223950" cy="5322733"/>
          </a:xfrm>
        </p:grpSpPr>
        <p:sp>
          <p:nvSpPr>
            <p:cNvPr id="389" name="Google Shape;389;p7"/>
            <p:cNvSpPr/>
            <p:nvPr/>
          </p:nvSpPr>
          <p:spPr>
            <a:xfrm>
              <a:off x="68232" y="975802"/>
              <a:ext cx="4871270" cy="438027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7"/>
            <p:cNvSpPr/>
            <p:nvPr/>
          </p:nvSpPr>
          <p:spPr>
            <a:xfrm>
              <a:off x="332253" y="5169835"/>
              <a:ext cx="3667742" cy="74201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7"/>
            <p:cNvSpPr txBox="1"/>
            <p:nvPr/>
          </p:nvSpPr>
          <p:spPr>
            <a:xfrm>
              <a:off x="332253" y="5169835"/>
              <a:ext cx="3667742" cy="742014"/>
            </a:xfrm>
            <a:prstGeom prst="rect">
              <a:avLst/>
            </a:prstGeom>
            <a:noFill/>
            <a:ln>
              <a:noFill/>
            </a:ln>
          </p:spPr>
          <p:txBody>
            <a:bodyPr anchorCtr="0" anchor="ctr" bIns="64750" lIns="64750" spcFirstLastPara="1" rIns="64750" wrap="square" tIns="64750">
              <a:noAutofit/>
            </a:bodyPr>
            <a:lstStyle/>
            <a:p>
              <a:pPr indent="0" lvl="0" marL="0" marR="0" rtl="0" algn="ctr">
                <a:lnSpc>
                  <a:spcPct val="90000"/>
                </a:lnSpc>
                <a:spcBef>
                  <a:spcPts val="0"/>
                </a:spcBef>
                <a:spcAft>
                  <a:spcPts val="0"/>
                </a:spcAft>
                <a:buNone/>
              </a:pPr>
              <a:r>
                <a:t/>
              </a:r>
              <a:endParaRPr b="0" i="0" sz="3400" u="none" cap="none" strike="noStrike">
                <a:solidFill>
                  <a:schemeClr val="lt1"/>
                </a:solidFill>
                <a:latin typeface="Twentieth Century"/>
                <a:ea typeface="Twentieth Century"/>
                <a:cs typeface="Twentieth Century"/>
                <a:sym typeface="Twentieth Century"/>
              </a:endParaRPr>
            </a:p>
          </p:txBody>
        </p:sp>
        <p:sp>
          <p:nvSpPr>
            <p:cNvPr id="392" name="Google Shape;392;p7"/>
            <p:cNvSpPr/>
            <p:nvPr/>
          </p:nvSpPr>
          <p:spPr>
            <a:xfrm>
              <a:off x="5104467" y="985475"/>
              <a:ext cx="5024075" cy="4291977"/>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7"/>
            <p:cNvSpPr/>
            <p:nvPr/>
          </p:nvSpPr>
          <p:spPr>
            <a:xfrm>
              <a:off x="6999650" y="589116"/>
              <a:ext cx="3292532" cy="710406"/>
            </a:xfrm>
            <a:prstGeom prst="rect">
              <a:avLst/>
            </a:prstGeom>
            <a:solidFill>
              <a:srgbClr val="377AAB"/>
            </a:solidFill>
            <a:ln cap="flat" cmpd="sng" w="15875">
              <a:solidFill>
                <a:srgbClr val="B3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7"/>
            <p:cNvSpPr txBox="1"/>
            <p:nvPr/>
          </p:nvSpPr>
          <p:spPr>
            <a:xfrm>
              <a:off x="6999650" y="589116"/>
              <a:ext cx="3292532" cy="710406"/>
            </a:xfrm>
            <a:prstGeom prst="rect">
              <a:avLst/>
            </a:prstGeom>
            <a:noFill/>
            <a:ln>
              <a:noFill/>
            </a:ln>
          </p:spPr>
          <p:txBody>
            <a:bodyPr anchorCtr="0" anchor="ctr" bIns="64750" lIns="64750" spcFirstLastPara="1" rIns="64750" wrap="square" tIns="64750">
              <a:noAutofit/>
            </a:bodyPr>
            <a:lstStyle/>
            <a:p>
              <a:pPr indent="0" lvl="0" marL="0" marR="0" rtl="0" algn="ctr">
                <a:lnSpc>
                  <a:spcPct val="90000"/>
                </a:lnSpc>
                <a:spcBef>
                  <a:spcPts val="0"/>
                </a:spcBef>
                <a:spcAft>
                  <a:spcPts val="0"/>
                </a:spcAft>
                <a:buNone/>
              </a:pPr>
              <a:r>
                <a:rPr b="0" i="0" lang="bs-Latn-BA" sz="3400" u="none" cap="none" strike="noStrike">
                  <a:solidFill>
                    <a:schemeClr val="lt1"/>
                  </a:solidFill>
                  <a:latin typeface="Twentieth Century"/>
                  <a:ea typeface="Twentieth Century"/>
                  <a:cs typeface="Twentieth Century"/>
                  <a:sym typeface="Twentieth Century"/>
                </a:rPr>
                <a:t>Kod i princip rada</a:t>
              </a:r>
              <a:endParaRPr b="0" i="0" sz="3400" u="none" cap="none" strike="noStrike">
                <a:solidFill>
                  <a:schemeClr val="lt1"/>
                </a:solidFill>
                <a:latin typeface="Twentieth Century"/>
                <a:ea typeface="Twentieth Century"/>
                <a:cs typeface="Twentieth Century"/>
                <a:sym typeface="Twentieth Century"/>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8"/>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PRIMJENA</a:t>
            </a:r>
            <a:endParaRPr>
              <a:solidFill>
                <a:schemeClr val="dk2"/>
              </a:solidFill>
            </a:endParaRPr>
          </a:p>
        </p:txBody>
      </p:sp>
      <p:sp>
        <p:nvSpPr>
          <p:cNvPr id="400" name="Google Shape;400;p8"/>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Clr>
                <a:schemeClr val="lt1"/>
              </a:buClr>
              <a:buSzPts val="3000"/>
              <a:buChar char="•"/>
            </a:pPr>
            <a:r>
              <a:rPr lang="bs-Latn-BA">
                <a:latin typeface="Arial"/>
                <a:ea typeface="Arial"/>
                <a:cs typeface="Arial"/>
                <a:sym typeface="Arial"/>
              </a:rPr>
              <a:t>Ultrazvučni senzor koristi se za detekciju prisustva i podešen je da reaguje na udaljenosti manje ili jednake 10 cm od senzora. Kada se desi detekcija, signal sa senzora se šalje na STM32 mikrokontroler. </a:t>
            </a:r>
            <a:endParaRPr/>
          </a:p>
          <a:p>
            <a:pPr indent="-228600" lvl="0" marL="228600" rtl="0" algn="l">
              <a:lnSpc>
                <a:spcPct val="120000"/>
              </a:lnSpc>
              <a:spcBef>
                <a:spcPts val="1000"/>
              </a:spcBef>
              <a:spcAft>
                <a:spcPts val="0"/>
              </a:spcAft>
              <a:buClr>
                <a:schemeClr val="lt1"/>
              </a:buClr>
              <a:buSzPts val="3000"/>
              <a:buChar char="•"/>
            </a:pPr>
            <a:r>
              <a:rPr lang="bs-Latn-BA">
                <a:latin typeface="Arial"/>
                <a:ea typeface="Arial"/>
                <a:cs typeface="Arial"/>
                <a:sym typeface="Arial"/>
              </a:rPr>
              <a:t>Moguća je zamjena ovog senzora sa LDR (Photoresistor) ili IR senzorom, ali nedostatak upotrebe navedenih je da često ne rade zbog sunčeve svjetlosti ili imaju problema sa tamnoputom kožom.</a:t>
            </a:r>
            <a:endParaRPr>
              <a:latin typeface="Arial"/>
              <a:ea typeface="Arial"/>
              <a:cs typeface="Arial"/>
              <a:sym typeface="Arial"/>
            </a:endParaRPr>
          </a:p>
          <a:p>
            <a:pPr indent="-38100" lvl="0" marL="228600" rtl="0" algn="l">
              <a:lnSpc>
                <a:spcPct val="120000"/>
              </a:lnSpc>
              <a:spcBef>
                <a:spcPts val="1000"/>
              </a:spcBef>
              <a:spcAft>
                <a:spcPts val="0"/>
              </a:spcAft>
              <a:buClr>
                <a:schemeClr val="lt1"/>
              </a:buClr>
              <a:buSzPts val="30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9"/>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3600"/>
              <a:buFont typeface="Twentieth Century"/>
              <a:buNone/>
            </a:pPr>
            <a:r>
              <a:rPr lang="bs-Latn-BA">
                <a:solidFill>
                  <a:schemeClr val="dk2"/>
                </a:solidFill>
              </a:rPr>
              <a:t>WATER LEVEL SENSOR (K-0135)</a:t>
            </a:r>
            <a:endParaRPr/>
          </a:p>
        </p:txBody>
      </p:sp>
      <p:sp>
        <p:nvSpPr>
          <p:cNvPr id="406" name="Google Shape;406;p9"/>
          <p:cNvSpPr txBox="1"/>
          <p:nvPr>
            <p:ph idx="1" type="body"/>
          </p:nvPr>
        </p:nvSpPr>
        <p:spPr>
          <a:xfrm>
            <a:off x="1205911" y="2137607"/>
            <a:ext cx="6391521" cy="3541714"/>
          </a:xfrm>
          <a:prstGeom prst="rect">
            <a:avLst/>
          </a:prstGeom>
          <a:noFill/>
          <a:ln>
            <a:noFill/>
          </a:ln>
        </p:spPr>
        <p:txBody>
          <a:bodyPr anchorCtr="0" anchor="t" bIns="45700" lIns="91425" spcFirstLastPara="1" rIns="91425" wrap="square" tIns="45700">
            <a:normAutofit fontScale="77500" lnSpcReduction="10000"/>
          </a:bodyPr>
          <a:lstStyle/>
          <a:p>
            <a:pPr indent="-203636" lvl="0" marL="228600" rtl="0" algn="l">
              <a:lnSpc>
                <a:spcPct val="120000"/>
              </a:lnSpc>
              <a:spcBef>
                <a:spcPts val="0"/>
              </a:spcBef>
              <a:spcAft>
                <a:spcPts val="0"/>
              </a:spcAft>
              <a:buClr>
                <a:schemeClr val="lt1"/>
              </a:buClr>
              <a:buSzPct val="125000"/>
              <a:buChar char="•"/>
            </a:pPr>
            <a:r>
              <a:rPr b="0" i="0" lang="bs-Latn-BA" sz="2100" u="none" strike="noStrike">
                <a:solidFill>
                  <a:schemeClr val="lt1"/>
                </a:solidFill>
                <a:latin typeface="Arial"/>
                <a:ea typeface="Arial"/>
                <a:cs typeface="Arial"/>
                <a:sym typeface="Arial"/>
              </a:rPr>
              <a:t>Kako radi senzor razine vode? Rad senzora razine vode prilično je jednostavan. Niz izloženih paralelnih vodiča, zajedno djeluje kao promjenjivi otpornik (baš kao potenciometar) čiji otpor varira ovisno o razini vode. Promjena otpora odgovara udaljenosti od vrha senzora do površine vode. Otpor je obrnuto proporcionalan visini vode</a:t>
            </a:r>
            <a:r>
              <a:rPr lang="bs-Latn-BA" sz="2100">
                <a:latin typeface="Arial"/>
                <a:ea typeface="Arial"/>
                <a:cs typeface="Arial"/>
                <a:sym typeface="Arial"/>
              </a:rPr>
              <a:t>. </a:t>
            </a:r>
            <a:r>
              <a:rPr b="0" i="0" lang="bs-Latn-BA" sz="2100" u="none" strike="noStrike">
                <a:solidFill>
                  <a:schemeClr val="lt1"/>
                </a:solidFill>
                <a:latin typeface="Arial"/>
                <a:ea typeface="Arial"/>
                <a:cs typeface="Arial"/>
                <a:sym typeface="Arial"/>
              </a:rPr>
              <a:t>Što je senzor dublje uronjen  u vodu, rezultira boljom vodljivošću i manjim otporom. Što je senzor uronjen manje u vodu, to dovodi do loše vodljivosti i veće otpornosti. Senzor proizvodi izlazni napon prema otporu, </a:t>
            </a:r>
            <a:r>
              <a:rPr lang="bs-Latn-BA" sz="2100">
                <a:latin typeface="Arial"/>
                <a:ea typeface="Arial"/>
                <a:cs typeface="Arial"/>
                <a:sym typeface="Arial"/>
              </a:rPr>
              <a:t>čijim</a:t>
            </a:r>
            <a:r>
              <a:rPr b="0" i="0" lang="bs-Latn-BA" sz="2100" u="none" strike="noStrike">
                <a:solidFill>
                  <a:schemeClr val="lt1"/>
                </a:solidFill>
                <a:latin typeface="Arial"/>
                <a:ea typeface="Arial"/>
                <a:cs typeface="Arial"/>
                <a:sym typeface="Arial"/>
              </a:rPr>
              <a:t> mjerenjem možemo odrediti razinu vode.</a:t>
            </a:r>
            <a:endParaRPr/>
          </a:p>
          <a:p>
            <a:pPr indent="-52387" lvl="0" marL="228600" rtl="0" algn="l">
              <a:lnSpc>
                <a:spcPct val="120000"/>
              </a:lnSpc>
              <a:spcBef>
                <a:spcPts val="1000"/>
              </a:spcBef>
              <a:spcAft>
                <a:spcPts val="0"/>
              </a:spcAft>
              <a:buClr>
                <a:schemeClr val="lt1"/>
              </a:buClr>
              <a:buSzPct val="125000"/>
              <a:buNone/>
            </a:pPr>
            <a:r>
              <a:t/>
            </a:r>
            <a:endParaRPr/>
          </a:p>
        </p:txBody>
      </p:sp>
      <p:sp>
        <p:nvSpPr>
          <p:cNvPr id="407" name="Google Shape;407;p9"/>
          <p:cNvSpPr txBox="1"/>
          <p:nvPr/>
        </p:nvSpPr>
        <p:spPr>
          <a:xfrm>
            <a:off x="7597432" y="2467922"/>
            <a:ext cx="1065910" cy="402671"/>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lt1"/>
              </a:solidFill>
              <a:latin typeface="Twentieth Century"/>
              <a:ea typeface="Twentieth Century"/>
              <a:cs typeface="Twentieth Century"/>
              <a:sym typeface="Twentieth Century"/>
            </a:endParaRPr>
          </a:p>
        </p:txBody>
      </p:sp>
      <p:sp>
        <p:nvSpPr>
          <p:cNvPr id="408" name="Google Shape;408;p9"/>
          <p:cNvSpPr txBox="1"/>
          <p:nvPr/>
        </p:nvSpPr>
        <p:spPr>
          <a:xfrm>
            <a:off x="8579615" y="4095563"/>
            <a:ext cx="904613" cy="339753"/>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lt1"/>
              </a:solidFill>
              <a:latin typeface="Twentieth Century"/>
              <a:ea typeface="Twentieth Century"/>
              <a:cs typeface="Twentieth Century"/>
              <a:sym typeface="Twentieth Century"/>
            </a:endParaRPr>
          </a:p>
        </p:txBody>
      </p:sp>
      <p:pic>
        <p:nvPicPr>
          <p:cNvPr id="409" name="Google Shape;409;p9"/>
          <p:cNvPicPr preferRelativeResize="0"/>
          <p:nvPr/>
        </p:nvPicPr>
        <p:blipFill rotWithShape="1">
          <a:blip r:embed="rId3">
            <a:alphaModFix/>
          </a:blip>
          <a:srcRect b="0" l="0" r="0" t="0"/>
          <a:stretch/>
        </p:blipFill>
        <p:spPr>
          <a:xfrm>
            <a:off x="7245541" y="1651320"/>
            <a:ext cx="4477375" cy="353426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ircuit">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2022-06-05T19:44:43Z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